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425" r:id="rId3"/>
    <p:sldId id="363" r:id="rId4"/>
    <p:sldId id="435" r:id="rId5"/>
    <p:sldId id="442" r:id="rId6"/>
    <p:sldId id="440" r:id="rId7"/>
    <p:sldId id="43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C0508-CD03-4D59-BD5F-6187E772B901}" v="108" dt="2022-03-22T23:00:19.727"/>
    <p1510:client id="{90CB26E4-CF20-434D-817D-6226FDC40F60}" v="10" dt="2022-03-22T23:10:17.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129" autoAdjust="0"/>
  </p:normalViewPr>
  <p:slideViewPr>
    <p:cSldViewPr snapToGrid="0">
      <p:cViewPr varScale="1">
        <p:scale>
          <a:sx n="66" d="100"/>
          <a:sy n="66" d="100"/>
        </p:scale>
        <p:origin x="1157"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18"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17"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Yu" userId="be160705-8143-4875-87a0-e5d57940418d" providerId="ADAL" clId="{90CB26E4-CF20-434D-817D-6226FDC40F60}"/>
    <pc:docChg chg="modSld">
      <pc:chgData name="Tracy.Yu" userId="be160705-8143-4875-87a0-e5d57940418d" providerId="ADAL" clId="{90CB26E4-CF20-434D-817D-6226FDC40F60}" dt="2022-03-22T23:10:17.097" v="9"/>
      <pc:docMkLst>
        <pc:docMk/>
      </pc:docMkLst>
      <pc:sldChg chg="addSp delSp modSp modTransition modAnim">
        <pc:chgData name="Tracy.Yu" userId="be160705-8143-4875-87a0-e5d57940418d" providerId="ADAL" clId="{90CB26E4-CF20-434D-817D-6226FDC40F60}" dt="2022-03-22T23:10:17.097" v="9"/>
        <pc:sldMkLst>
          <pc:docMk/>
          <pc:sldMk cId="0" sldId="363"/>
        </pc:sldMkLst>
        <pc:picChg chg="add del mod">
          <ac:chgData name="Tracy.Yu" userId="be160705-8143-4875-87a0-e5d57940418d" providerId="ADAL" clId="{90CB26E4-CF20-434D-817D-6226FDC40F60}" dt="2022-03-22T23:05:41.942" v="8"/>
          <ac:picMkLst>
            <pc:docMk/>
            <pc:sldMk cId="0" sldId="363"/>
            <ac:picMk id="2" creationId="{95283790-9200-44FD-A899-7CDE21463940}"/>
          </ac:picMkLst>
        </pc:picChg>
        <pc:picChg chg="add mod">
          <ac:chgData name="Tracy.Yu" userId="be160705-8143-4875-87a0-e5d57940418d" providerId="ADAL" clId="{90CB26E4-CF20-434D-817D-6226FDC40F60}" dt="2022-03-22T23:10:17.097" v="9"/>
          <ac:picMkLst>
            <pc:docMk/>
            <pc:sldMk cId="0" sldId="363"/>
            <ac:picMk id="3" creationId="{E079DC6E-5B50-46FF-BFD4-3CD61B840973}"/>
          </ac:picMkLst>
        </pc:picChg>
      </pc:sldChg>
      <pc:sldChg chg="addSp delSp modSp modTransition modAnim">
        <pc:chgData name="Tracy.Yu" userId="be160705-8143-4875-87a0-e5d57940418d" providerId="ADAL" clId="{90CB26E4-CF20-434D-817D-6226FDC40F60}" dt="2022-03-22T23:10:17.097" v="9"/>
        <pc:sldMkLst>
          <pc:docMk/>
          <pc:sldMk cId="1356152383" sldId="425"/>
        </pc:sldMkLst>
        <pc:picChg chg="add del mod">
          <ac:chgData name="Tracy.Yu" userId="be160705-8143-4875-87a0-e5d57940418d" providerId="ADAL" clId="{90CB26E4-CF20-434D-817D-6226FDC40F60}" dt="2022-03-22T23:05:41.942" v="8"/>
          <ac:picMkLst>
            <pc:docMk/>
            <pc:sldMk cId="1356152383" sldId="425"/>
            <ac:picMk id="4" creationId="{F4A02D90-AD36-4A59-BDBC-F33FFA92126A}"/>
          </ac:picMkLst>
        </pc:picChg>
        <pc:picChg chg="add mod">
          <ac:chgData name="Tracy.Yu" userId="be160705-8143-4875-87a0-e5d57940418d" providerId="ADAL" clId="{90CB26E4-CF20-434D-817D-6226FDC40F60}" dt="2022-03-22T23:10:17.097" v="9"/>
          <ac:picMkLst>
            <pc:docMk/>
            <pc:sldMk cId="1356152383" sldId="425"/>
            <ac:picMk id="6" creationId="{85FB57FF-F98B-4943-9B24-A245484CB6E8}"/>
          </ac:picMkLst>
        </pc:picChg>
        <pc:picChg chg="del">
          <ac:chgData name="Tracy.Yu" userId="be160705-8143-4875-87a0-e5d57940418d" providerId="ADAL" clId="{90CB26E4-CF20-434D-817D-6226FDC40F60}" dt="2022-03-22T23:01:19.962" v="0"/>
          <ac:picMkLst>
            <pc:docMk/>
            <pc:sldMk cId="1356152383" sldId="425"/>
            <ac:picMk id="17" creationId="{A6896918-95B5-4C13-ABAD-3C2EE6320FC2}"/>
          </ac:picMkLst>
        </pc:picChg>
      </pc:sldChg>
      <pc:sldChg chg="addSp delSp modSp modTransition modAnim">
        <pc:chgData name="Tracy.Yu" userId="be160705-8143-4875-87a0-e5d57940418d" providerId="ADAL" clId="{90CB26E4-CF20-434D-817D-6226FDC40F60}" dt="2022-03-22T23:10:17.097" v="9"/>
        <pc:sldMkLst>
          <pc:docMk/>
          <pc:sldMk cId="3497524251" sldId="435"/>
        </pc:sldMkLst>
        <pc:picChg chg="add del mod">
          <ac:chgData name="Tracy.Yu" userId="be160705-8143-4875-87a0-e5d57940418d" providerId="ADAL" clId="{90CB26E4-CF20-434D-817D-6226FDC40F60}" dt="2022-03-22T23:05:41.942" v="8"/>
          <ac:picMkLst>
            <pc:docMk/>
            <pc:sldMk cId="3497524251" sldId="435"/>
            <ac:picMk id="2" creationId="{20E88904-113E-47A6-B996-9B9F0AEF2996}"/>
          </ac:picMkLst>
        </pc:picChg>
        <pc:picChg chg="add mod">
          <ac:chgData name="Tracy.Yu" userId="be160705-8143-4875-87a0-e5d57940418d" providerId="ADAL" clId="{90CB26E4-CF20-434D-817D-6226FDC40F60}" dt="2022-03-22T23:10:17.097" v="9"/>
          <ac:picMkLst>
            <pc:docMk/>
            <pc:sldMk cId="3497524251" sldId="435"/>
            <ac:picMk id="3" creationId="{FBB84233-6251-4826-978F-BFE393B64AFC}"/>
          </ac:picMkLst>
        </pc:picChg>
      </pc:sldChg>
      <pc:sldChg chg="addSp modSp modTransition">
        <pc:chgData name="Tracy.Yu" userId="be160705-8143-4875-87a0-e5d57940418d" providerId="ADAL" clId="{90CB26E4-CF20-434D-817D-6226FDC40F60}" dt="2022-03-22T23:10:17.097" v="9"/>
        <pc:sldMkLst>
          <pc:docMk/>
          <pc:sldMk cId="88141463" sldId="438"/>
        </pc:sldMkLst>
        <pc:picChg chg="add mod">
          <ac:chgData name="Tracy.Yu" userId="be160705-8143-4875-87a0-e5d57940418d" providerId="ADAL" clId="{90CB26E4-CF20-434D-817D-6226FDC40F60}" dt="2022-03-22T23:10:17.097" v="9"/>
          <ac:picMkLst>
            <pc:docMk/>
            <pc:sldMk cId="88141463" sldId="438"/>
            <ac:picMk id="2" creationId="{72420C3C-130B-4919-BA0C-734E2172D8A8}"/>
          </ac:picMkLst>
        </pc:picChg>
      </pc:sldChg>
      <pc:sldChg chg="addSp modSp modTransition">
        <pc:chgData name="Tracy.Yu" userId="be160705-8143-4875-87a0-e5d57940418d" providerId="ADAL" clId="{90CB26E4-CF20-434D-817D-6226FDC40F60}" dt="2022-03-22T23:10:17.097" v="9"/>
        <pc:sldMkLst>
          <pc:docMk/>
          <pc:sldMk cId="1717922473" sldId="440"/>
        </pc:sldMkLst>
        <pc:picChg chg="add mod">
          <ac:chgData name="Tracy.Yu" userId="be160705-8143-4875-87a0-e5d57940418d" providerId="ADAL" clId="{90CB26E4-CF20-434D-817D-6226FDC40F60}" dt="2022-03-22T23:10:17.097" v="9"/>
          <ac:picMkLst>
            <pc:docMk/>
            <pc:sldMk cId="1717922473" sldId="440"/>
            <ac:picMk id="2" creationId="{C3B6C604-61CC-4D74-8EB0-F173E5237BA0}"/>
          </ac:picMkLst>
        </pc:picChg>
      </pc:sldChg>
      <pc:sldChg chg="addSp delSp modSp modTransition modAnim">
        <pc:chgData name="Tracy.Yu" userId="be160705-8143-4875-87a0-e5d57940418d" providerId="ADAL" clId="{90CB26E4-CF20-434D-817D-6226FDC40F60}" dt="2022-03-22T23:10:17.097" v="9"/>
        <pc:sldMkLst>
          <pc:docMk/>
          <pc:sldMk cId="1830467946" sldId="442"/>
        </pc:sldMkLst>
        <pc:picChg chg="add del mod">
          <ac:chgData name="Tracy.Yu" userId="be160705-8143-4875-87a0-e5d57940418d" providerId="ADAL" clId="{90CB26E4-CF20-434D-817D-6226FDC40F60}" dt="2022-03-22T23:03:03.173" v="2"/>
          <ac:picMkLst>
            <pc:docMk/>
            <pc:sldMk cId="1830467946" sldId="442"/>
            <ac:picMk id="2" creationId="{D411C4D8-5D06-4128-B281-1D9BC9D2BC16}"/>
          </ac:picMkLst>
        </pc:picChg>
        <pc:picChg chg="add del mod">
          <ac:chgData name="Tracy.Yu" userId="be160705-8143-4875-87a0-e5d57940418d" providerId="ADAL" clId="{90CB26E4-CF20-434D-817D-6226FDC40F60}" dt="2022-03-22T23:03:19.104" v="4"/>
          <ac:picMkLst>
            <pc:docMk/>
            <pc:sldMk cId="1830467946" sldId="442"/>
            <ac:picMk id="3" creationId="{2A8BF305-941E-4CC4-B520-E8AA33719FAF}"/>
          </ac:picMkLst>
        </pc:picChg>
        <pc:picChg chg="add del mod">
          <ac:chgData name="Tracy.Yu" userId="be160705-8143-4875-87a0-e5d57940418d" providerId="ADAL" clId="{90CB26E4-CF20-434D-817D-6226FDC40F60}" dt="2022-03-22T23:03:47.127" v="6"/>
          <ac:picMkLst>
            <pc:docMk/>
            <pc:sldMk cId="1830467946" sldId="442"/>
            <ac:picMk id="4" creationId="{4BC76A22-903B-468E-8B82-A19E81251884}"/>
          </ac:picMkLst>
        </pc:picChg>
        <pc:picChg chg="add del mod">
          <ac:chgData name="Tracy.Yu" userId="be160705-8143-4875-87a0-e5d57940418d" providerId="ADAL" clId="{90CB26E4-CF20-434D-817D-6226FDC40F60}" dt="2022-03-22T23:05:41.942" v="8"/>
          <ac:picMkLst>
            <pc:docMk/>
            <pc:sldMk cId="1830467946" sldId="442"/>
            <ac:picMk id="5" creationId="{8C6C4844-35FF-4D4B-8810-F1609BA75F59}"/>
          </ac:picMkLst>
        </pc:picChg>
        <pc:picChg chg="add mod">
          <ac:chgData name="Tracy.Yu" userId="be160705-8143-4875-87a0-e5d57940418d" providerId="ADAL" clId="{90CB26E4-CF20-434D-817D-6226FDC40F60}" dt="2022-03-22T23:10:17.097" v="9"/>
          <ac:picMkLst>
            <pc:docMk/>
            <pc:sldMk cId="1830467946" sldId="442"/>
            <ac:picMk id="6" creationId="{2941B92D-B92B-4819-A50E-D626F63E444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3F0A7-C1D3-4F87-ABF1-57613BF1F8C0}"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8E042-5DC8-40B8-945F-990AE8F95EA6}" type="slidenum">
              <a:rPr lang="en-US" smtClean="0"/>
              <a:t>‹#›</a:t>
            </a:fld>
            <a:endParaRPr lang="en-US"/>
          </a:p>
        </p:txBody>
      </p:sp>
    </p:spTree>
    <p:extLst>
      <p:ext uri="{BB962C8B-B14F-4D97-AF65-F5344CB8AC3E}">
        <p14:creationId xmlns:p14="http://schemas.microsoft.com/office/powerpoint/2010/main" val="404889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BradyKnows Medical will introduce the Unique Device identification in China</a:t>
            </a:r>
          </a:p>
        </p:txBody>
      </p:sp>
      <p:sp>
        <p:nvSpPr>
          <p:cNvPr id="4" name="Slide Number Placeholder 3"/>
          <p:cNvSpPr>
            <a:spLocks noGrp="1"/>
          </p:cNvSpPr>
          <p:nvPr>
            <p:ph type="sldNum" sz="quarter" idx="5"/>
          </p:nvPr>
        </p:nvSpPr>
        <p:spPr/>
        <p:txBody>
          <a:bodyPr/>
          <a:lstStyle/>
          <a:p>
            <a:fld id="{FDC8E042-5DC8-40B8-945F-990AE8F95EA6}" type="slidenum">
              <a:rPr lang="en-US" smtClean="0"/>
              <a:t>1</a:t>
            </a:fld>
            <a:endParaRPr lang="en-US"/>
          </a:p>
        </p:txBody>
      </p:sp>
    </p:spTree>
    <p:extLst>
      <p:ext uri="{BB962C8B-B14F-4D97-AF65-F5344CB8AC3E}">
        <p14:creationId xmlns:p14="http://schemas.microsoft.com/office/powerpoint/2010/main" val="156428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12750" rtl="0" eaLnBrk="0" fontAlgn="base" latinLnBrk="0" hangingPunct="0">
              <a:lnSpc>
                <a:spcPct val="18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rPr>
              <a:t>Unique Device Identifier </a:t>
            </a:r>
            <a:r>
              <a:rPr kumimoji="0" lang="zh-CN" altLang="en-US"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rPr>
              <a:t>(</a:t>
            </a:r>
            <a:r>
              <a:rPr kumimoji="0" lang="en-US" altLang="zh-CN"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rPr>
              <a:t>UDI</a:t>
            </a:r>
            <a:r>
              <a:rPr kumimoji="0" lang="zh-CN" altLang="en-US"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rPr>
              <a:t>) is a set of codes for the unique identification of medical devices. </a:t>
            </a:r>
            <a:endParaRPr kumimoji="0" lang="en-US" altLang="zh-CN"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endParaRPr>
          </a:p>
          <a:p>
            <a:pPr marL="742950" marR="0" lvl="1" indent="-285750" algn="l" defTabSz="412750" rtl="0" eaLnBrk="0" fontAlgn="base" latinLnBrk="0" hangingPunct="0">
              <a:lnSpc>
                <a:spcPct val="180000"/>
              </a:lnSpc>
              <a:spcBef>
                <a:spcPct val="0"/>
              </a:spcBef>
              <a:spcAft>
                <a:spcPct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rPr>
              <a:t>The DI part records the static information related to the product; </a:t>
            </a:r>
            <a:endParaRPr kumimoji="0" lang="en-US" altLang="zh-CN"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endParaRPr>
          </a:p>
          <a:p>
            <a:pPr marL="742950" marR="0" lvl="1" indent="-285750" algn="l" defTabSz="412750" rtl="0" eaLnBrk="0" fontAlgn="base" latinLnBrk="0" hangingPunct="0">
              <a:lnSpc>
                <a:spcPct val="180000"/>
              </a:lnSpc>
              <a:spcBef>
                <a:spcPct val="0"/>
              </a:spcBef>
              <a:spcAft>
                <a:spcPct val="0"/>
              </a:spcAft>
              <a:buClrTx/>
              <a:buSzTx/>
              <a:buFont typeface="Arial" panose="020B0604020202020204" pitchFamily="34" charset="0"/>
              <a:buChar char="•"/>
              <a:tabLst/>
              <a:defRPr/>
            </a:pPr>
            <a:r>
              <a:rPr kumimoji="0" lang="en-US" altLang="zh-CN"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rPr>
              <a:t>T</a:t>
            </a:r>
            <a:r>
              <a:rPr kumimoji="0" lang="zh-CN" altLang="en-US"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rPr>
              <a:t>he </a:t>
            </a:r>
            <a:r>
              <a:rPr kumimoji="0" lang="en-US" altLang="zh-CN"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rPr>
              <a:t>PI </a:t>
            </a:r>
            <a:r>
              <a:rPr kumimoji="0" lang="zh-CN" altLang="en-US"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rPr>
              <a:t>part records the dynamic information related to the production process.</a:t>
            </a:r>
            <a:endParaRPr kumimoji="0" lang="en-US" altLang="zh-CN"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endParaRPr>
          </a:p>
          <a:p>
            <a:pPr marL="0" marR="0" lvl="0" indent="0" algn="l" defTabSz="412750" rtl="0" eaLnBrk="0" fontAlgn="base" latinLnBrk="0" hangingPunct="0">
              <a:lnSpc>
                <a:spcPct val="18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rPr>
              <a:t>UDI has </a:t>
            </a:r>
            <a:r>
              <a:rPr kumimoji="0" lang="zh-CN" altLang="en-US"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rPr>
              <a:t>now become the common, international and professional language for addressing global regulatory issues for medical devices. Globally, countries and regions such as the United States, the European Union, Saudi Arabia and South Korea have issued UDI-related regulations and guidance documents, and countries such as Japan, Australia and Argentina have also carried out related work one after another.</a:t>
            </a:r>
            <a:endParaRPr kumimoji="0" lang="en-US" altLang="en-US" sz="1600" b="0" i="0" u="none" strike="noStrike" kern="1200" cap="none" spc="0" normalizeH="0" baseline="0" noProof="0" dirty="0">
              <a:ln>
                <a:noFill/>
              </a:ln>
              <a:solidFill>
                <a:srgbClr val="51585F"/>
              </a:solidFill>
              <a:effectLst/>
              <a:uLnTx/>
              <a:uFillTx/>
              <a:latin typeface="Roboto" panose="02000000000000000000" pitchFamily="2" charset="0"/>
              <a:ea typeface="Roboto" panose="02000000000000000000" pitchFamily="2" charset="0"/>
              <a:cs typeface="Open Sans" panose="020B0606030504020204" pitchFamily="34" charset="0"/>
              <a:sym typeface="Poppins"/>
            </a:endParaRPr>
          </a:p>
          <a:p>
            <a:endParaRPr lang="en-US" dirty="0"/>
          </a:p>
        </p:txBody>
      </p:sp>
      <p:sp>
        <p:nvSpPr>
          <p:cNvPr id="4" name="Slide Number Placeholder 3"/>
          <p:cNvSpPr>
            <a:spLocks noGrp="1"/>
          </p:cNvSpPr>
          <p:nvPr>
            <p:ph type="sldNum" sz="quarter" idx="5"/>
          </p:nvPr>
        </p:nvSpPr>
        <p:spPr/>
        <p:txBody>
          <a:bodyPr/>
          <a:lstStyle/>
          <a:p>
            <a:fld id="{FDC8E042-5DC8-40B8-945F-990AE8F95EA6}" type="slidenum">
              <a:rPr lang="en-US" smtClean="0"/>
              <a:t>2</a:t>
            </a:fld>
            <a:endParaRPr lang="en-US"/>
          </a:p>
        </p:txBody>
      </p:sp>
    </p:spTree>
    <p:extLst>
      <p:ext uri="{BB962C8B-B14F-4D97-AF65-F5344CB8AC3E}">
        <p14:creationId xmlns:p14="http://schemas.microsoft.com/office/powerpoint/2010/main" val="329949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standardize the construction of the unique identification system for medical devices and strengthen the whole life cycle management of medical devices, according to the Regulations on Supervision and Administration of Medical Devices, the China NMPA has formulated the Rules for the UDI System of Medical Devices, which came into effect on October 1, 2019.</a:t>
            </a:r>
          </a:p>
          <a:p>
            <a:endParaRPr lang="en-US" dirty="0"/>
          </a:p>
        </p:txBody>
      </p:sp>
      <p:sp>
        <p:nvSpPr>
          <p:cNvPr id="4" name="Slide Number Placeholder 3"/>
          <p:cNvSpPr>
            <a:spLocks noGrp="1"/>
          </p:cNvSpPr>
          <p:nvPr>
            <p:ph type="sldNum" sz="quarter" idx="5"/>
          </p:nvPr>
        </p:nvSpPr>
        <p:spPr/>
        <p:txBody>
          <a:bodyPr/>
          <a:lstStyle/>
          <a:p>
            <a:fld id="{FDC8E042-5DC8-40B8-945F-990AE8F95EA6}" type="slidenum">
              <a:rPr lang="en-US" smtClean="0"/>
              <a:t>3</a:t>
            </a:fld>
            <a:endParaRPr lang="en-US"/>
          </a:p>
        </p:txBody>
      </p:sp>
    </p:spTree>
    <p:extLst>
      <p:ext uri="{BB962C8B-B14F-4D97-AF65-F5344CB8AC3E}">
        <p14:creationId xmlns:p14="http://schemas.microsoft.com/office/powerpoint/2010/main" val="3882631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UDI is gradually implemented in China. Starting from Jan 2021, 69 high risk Class III devices, such as pacemakers, hip protheses, orthopedic injectable fillers, were chosen as the first batch of products for UDI implementation. </a:t>
            </a:r>
          </a:p>
          <a:p>
            <a:endParaRPr lang="en-US" dirty="0"/>
          </a:p>
          <a:p>
            <a:r>
              <a:rPr lang="en-US" dirty="0"/>
              <a:t>Starting from June, 2022, the second batch for UDI implementation includes all Class III medical devices and IVD reagents. That is to say, </a:t>
            </a:r>
          </a:p>
          <a:p>
            <a:pPr marL="171450" indent="-171450">
              <a:buFont typeface="Arial" panose="020B0604020202020204" pitchFamily="34" charset="0"/>
              <a:buChar char="•"/>
            </a:pPr>
            <a:r>
              <a:rPr lang="en-US" dirty="0"/>
              <a:t>Devices manufactured after 6/1/2022 shall have the UDI</a:t>
            </a:r>
          </a:p>
          <a:p>
            <a:pPr marL="171450" indent="-171450">
              <a:buFont typeface="Arial" panose="020B0604020202020204" pitchFamily="34" charset="0"/>
              <a:buChar char="•"/>
            </a:pPr>
            <a:r>
              <a:rPr lang="en-US" dirty="0"/>
              <a:t>Devices manufactured after 6/1/2022 shall upload the DI info to the online UDI database before sale. </a:t>
            </a:r>
          </a:p>
          <a:p>
            <a:pPr marL="171450" indent="-171450">
              <a:buFont typeface="Arial" panose="020B0604020202020204" pitchFamily="34" charset="0"/>
              <a:buChar char="•"/>
            </a:pPr>
            <a:r>
              <a:rPr lang="en-US" dirty="0"/>
              <a:t>NMPA registration submitted after 6/1/2022 shall include the DI</a:t>
            </a:r>
          </a:p>
          <a:p>
            <a:endParaRPr lang="en-US" dirty="0"/>
          </a:p>
        </p:txBody>
      </p:sp>
      <p:sp>
        <p:nvSpPr>
          <p:cNvPr id="4" name="Slide Number Placeholder 3"/>
          <p:cNvSpPr>
            <a:spLocks noGrp="1"/>
          </p:cNvSpPr>
          <p:nvPr>
            <p:ph type="sldNum" sz="quarter" idx="5"/>
          </p:nvPr>
        </p:nvSpPr>
        <p:spPr/>
        <p:txBody>
          <a:bodyPr/>
          <a:lstStyle/>
          <a:p>
            <a:fld id="{FDC8E042-5DC8-40B8-945F-990AE8F95EA6}" type="slidenum">
              <a:rPr lang="en-US" smtClean="0"/>
              <a:t>4</a:t>
            </a:fld>
            <a:endParaRPr lang="en-US"/>
          </a:p>
        </p:txBody>
      </p:sp>
    </p:spTree>
    <p:extLst>
      <p:ext uri="{BB962C8B-B14F-4D97-AF65-F5344CB8AC3E}">
        <p14:creationId xmlns:p14="http://schemas.microsoft.com/office/powerpoint/2010/main" val="353735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fours steps for the UDI implementation process</a:t>
            </a:r>
          </a:p>
          <a:p>
            <a:r>
              <a:rPr lang="en-US" dirty="0"/>
              <a:t>Firstly, code assignment, Medical device registrant shall select the issuing agency to create DI for the product and packaging and determine the composition of PI. In accordance with the implementation schedule, the registrant should submit DI data when applying for Class II/III medical device registration/modification, or Class I filing. After the product enters the production process, the registrant should choose the appropriate carrier form to give the UDI information on the body of the product or its packaging.</a:t>
            </a:r>
          </a:p>
          <a:p>
            <a:endParaRPr lang="en-US" dirty="0"/>
          </a:p>
          <a:p>
            <a:r>
              <a:rPr lang="en-US" dirty="0"/>
              <a:t>Step 2: database uploading</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Before the products are marketed and sold, the registrant shall upload the </a:t>
            </a:r>
            <a:r>
              <a:rPr lang="en-US" altLang="zh-CN"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DI </a:t>
            </a:r>
            <a:r>
              <a:rPr lang="zh-CN" altLang="en-US"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and related information to the </a:t>
            </a:r>
            <a:r>
              <a:rPr lang="en-US" altLang="zh-CN"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UDI </a:t>
            </a:r>
            <a:r>
              <a:rPr lang="zh-CN" altLang="en-US"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database and be responsible for the dynamic maintenance of the data to ensure that the </a:t>
            </a:r>
            <a:r>
              <a:rPr lang="en-US" altLang="zh-CN"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DI </a:t>
            </a:r>
            <a:r>
              <a:rPr lang="zh-CN" altLang="en-US"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data is true, accurate and complete.</a:t>
            </a:r>
          </a:p>
          <a:p>
            <a:endParaRPr lang="en-US" dirty="0"/>
          </a:p>
          <a:p>
            <a:r>
              <a:rPr lang="en-US" dirty="0"/>
              <a:t>Step 3: Data sharing</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The </a:t>
            </a:r>
            <a:r>
              <a:rPr lang="en-US" altLang="zh-CN"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UDI </a:t>
            </a:r>
            <a:r>
              <a:rPr lang="zh-CN" altLang="en-US"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database shares </a:t>
            </a:r>
            <a:r>
              <a:rPr lang="en-US" altLang="zh-CN"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DI </a:t>
            </a:r>
            <a:r>
              <a:rPr lang="zh-CN" altLang="en-US"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data to operating companies, medical institutions, relevant government departments and the public through various ways.</a:t>
            </a:r>
          </a:p>
          <a:p>
            <a:endParaRPr lang="en-US" dirty="0"/>
          </a:p>
          <a:p>
            <a:r>
              <a:rPr lang="en-US" dirty="0"/>
              <a:t>Step 4: Data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The combined use of </a:t>
            </a:r>
            <a:r>
              <a:rPr lang="en-US" altLang="zh-CN"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DI </a:t>
            </a:r>
            <a:r>
              <a:rPr lang="zh-CN" altLang="en-US"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and </a:t>
            </a:r>
            <a:r>
              <a:rPr lang="en-US" altLang="zh-CN"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PI </a:t>
            </a:r>
            <a:r>
              <a:rPr lang="zh-CN" altLang="en-US" sz="12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information enables accurate identification and recording of medical devices in circulation and use.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DC8E042-5DC8-40B8-945F-990AE8F95EA6}" type="slidenum">
              <a:rPr lang="en-US" smtClean="0"/>
              <a:t>5</a:t>
            </a:fld>
            <a:endParaRPr lang="en-US"/>
          </a:p>
        </p:txBody>
      </p:sp>
    </p:spTree>
    <p:extLst>
      <p:ext uri="{BB962C8B-B14F-4D97-AF65-F5344CB8AC3E}">
        <p14:creationId xmlns:p14="http://schemas.microsoft.com/office/powerpoint/2010/main" val="3612229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5F10F-163A-0844-89D2-1A013CFFF59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B702E0F-D350-B941-BF7B-E3C5BF9BBC4C}"/>
              </a:ext>
            </a:extLst>
          </p:cNvPr>
          <p:cNvSpPr>
            <a:spLocks noGrp="1"/>
          </p:cNvSpPr>
          <p:nvPr>
            <p:ph type="body" idx="1"/>
          </p:nvPr>
        </p:nvSpPr>
        <p:spPr/>
        <p:txBody>
          <a:bodyPr/>
          <a:lstStyle/>
          <a:p>
            <a:pPr>
              <a:defRPr/>
            </a:pPr>
            <a:r>
              <a:rPr lang="en-US" altLang="zh-CN" dirty="0">
                <a:sym typeface="Helvetica Neue" charset="0"/>
              </a:rPr>
              <a:t>If you have any questions, please send us an email or submit your questions on our website. </a:t>
            </a:r>
          </a:p>
          <a:p>
            <a:pPr>
              <a:defRPr/>
            </a:pPr>
            <a:r>
              <a:rPr lang="en-US" dirty="0">
                <a:sym typeface="Helvetica Neue" charset="0"/>
              </a:rPr>
              <a:t>Thanks for watching. See you in the next video.</a:t>
            </a:r>
          </a:p>
        </p:txBody>
      </p:sp>
    </p:spTree>
    <p:extLst>
      <p:ext uri="{BB962C8B-B14F-4D97-AF65-F5344CB8AC3E}">
        <p14:creationId xmlns:p14="http://schemas.microsoft.com/office/powerpoint/2010/main" val="362831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B386C-A086-44B9-A4EF-77631E5E45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0C4B25-A96C-4836-9F30-E5E5AFF8F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571ED2-BA8A-43E4-9034-0695375A73AD}"/>
              </a:ext>
            </a:extLst>
          </p:cNvPr>
          <p:cNvSpPr>
            <a:spLocks noGrp="1"/>
          </p:cNvSpPr>
          <p:nvPr>
            <p:ph type="dt" sz="half" idx="10"/>
          </p:nvPr>
        </p:nvSpPr>
        <p:spPr/>
        <p:txBody>
          <a:bodyPr/>
          <a:lstStyle/>
          <a:p>
            <a:fld id="{70A3A2E7-BD9E-4A55-8623-113A69171E38}" type="datetimeFigureOut">
              <a:rPr lang="en-US" smtClean="0"/>
              <a:t>3/22/2022</a:t>
            </a:fld>
            <a:endParaRPr lang="en-US"/>
          </a:p>
        </p:txBody>
      </p:sp>
      <p:sp>
        <p:nvSpPr>
          <p:cNvPr id="5" name="Footer Placeholder 4">
            <a:extLst>
              <a:ext uri="{FF2B5EF4-FFF2-40B4-BE49-F238E27FC236}">
                <a16:creationId xmlns:a16="http://schemas.microsoft.com/office/drawing/2014/main" id="{72D4BEF1-AE46-4E55-8DFF-1A6DCF7B2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DFB307-76C9-4BAD-A936-1AE6B0916BC6}"/>
              </a:ext>
            </a:extLst>
          </p:cNvPr>
          <p:cNvSpPr>
            <a:spLocks noGrp="1"/>
          </p:cNvSpPr>
          <p:nvPr>
            <p:ph type="sldNum" sz="quarter" idx="12"/>
          </p:nvPr>
        </p:nvSpPr>
        <p:spPr/>
        <p:txBody>
          <a:bodyPr/>
          <a:lstStyle/>
          <a:p>
            <a:fld id="{59F99141-9236-4125-B7BD-6143D4D2096B}" type="slidenum">
              <a:rPr lang="en-US" smtClean="0"/>
              <a:t>‹#›</a:t>
            </a:fld>
            <a:endParaRPr lang="en-US"/>
          </a:p>
        </p:txBody>
      </p:sp>
    </p:spTree>
    <p:extLst>
      <p:ext uri="{BB962C8B-B14F-4D97-AF65-F5344CB8AC3E}">
        <p14:creationId xmlns:p14="http://schemas.microsoft.com/office/powerpoint/2010/main" val="53552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FB6AF-B286-4C91-9BC2-AC2418B660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727C5C-69D4-411D-BD80-0F3C65F032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22387-C93C-49DD-9E72-38C1DBE1A3E9}"/>
              </a:ext>
            </a:extLst>
          </p:cNvPr>
          <p:cNvSpPr>
            <a:spLocks noGrp="1"/>
          </p:cNvSpPr>
          <p:nvPr>
            <p:ph type="dt" sz="half" idx="10"/>
          </p:nvPr>
        </p:nvSpPr>
        <p:spPr/>
        <p:txBody>
          <a:bodyPr/>
          <a:lstStyle/>
          <a:p>
            <a:fld id="{70A3A2E7-BD9E-4A55-8623-113A69171E38}" type="datetimeFigureOut">
              <a:rPr lang="en-US" smtClean="0"/>
              <a:t>3/22/2022</a:t>
            </a:fld>
            <a:endParaRPr lang="en-US"/>
          </a:p>
        </p:txBody>
      </p:sp>
      <p:sp>
        <p:nvSpPr>
          <p:cNvPr id="5" name="Footer Placeholder 4">
            <a:extLst>
              <a:ext uri="{FF2B5EF4-FFF2-40B4-BE49-F238E27FC236}">
                <a16:creationId xmlns:a16="http://schemas.microsoft.com/office/drawing/2014/main" id="{54A7B8EC-EC41-401C-9012-E31656224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4E297-DCA8-428F-A9C5-D412153F0DF8}"/>
              </a:ext>
            </a:extLst>
          </p:cNvPr>
          <p:cNvSpPr>
            <a:spLocks noGrp="1"/>
          </p:cNvSpPr>
          <p:nvPr>
            <p:ph type="sldNum" sz="quarter" idx="12"/>
          </p:nvPr>
        </p:nvSpPr>
        <p:spPr/>
        <p:txBody>
          <a:bodyPr/>
          <a:lstStyle/>
          <a:p>
            <a:fld id="{59F99141-9236-4125-B7BD-6143D4D2096B}" type="slidenum">
              <a:rPr lang="en-US" smtClean="0"/>
              <a:t>‹#›</a:t>
            </a:fld>
            <a:endParaRPr lang="en-US"/>
          </a:p>
        </p:txBody>
      </p:sp>
    </p:spTree>
    <p:extLst>
      <p:ext uri="{BB962C8B-B14F-4D97-AF65-F5344CB8AC3E}">
        <p14:creationId xmlns:p14="http://schemas.microsoft.com/office/powerpoint/2010/main" val="124321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3592F1-79F4-4698-9F01-4E26A864FF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ACBC18-6D12-4309-BFFA-F135666BA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64B070-416B-4BC7-AF31-670CCFB2CD52}"/>
              </a:ext>
            </a:extLst>
          </p:cNvPr>
          <p:cNvSpPr>
            <a:spLocks noGrp="1"/>
          </p:cNvSpPr>
          <p:nvPr>
            <p:ph type="dt" sz="half" idx="10"/>
          </p:nvPr>
        </p:nvSpPr>
        <p:spPr/>
        <p:txBody>
          <a:bodyPr/>
          <a:lstStyle/>
          <a:p>
            <a:fld id="{70A3A2E7-BD9E-4A55-8623-113A69171E38}" type="datetimeFigureOut">
              <a:rPr lang="en-US" smtClean="0"/>
              <a:t>3/22/2022</a:t>
            </a:fld>
            <a:endParaRPr lang="en-US"/>
          </a:p>
        </p:txBody>
      </p:sp>
      <p:sp>
        <p:nvSpPr>
          <p:cNvPr id="5" name="Footer Placeholder 4">
            <a:extLst>
              <a:ext uri="{FF2B5EF4-FFF2-40B4-BE49-F238E27FC236}">
                <a16:creationId xmlns:a16="http://schemas.microsoft.com/office/drawing/2014/main" id="{9AF8955E-7B0B-4884-914A-6616E76E9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408E6-66E8-4AC8-9CEF-20A3D83A52C1}"/>
              </a:ext>
            </a:extLst>
          </p:cNvPr>
          <p:cNvSpPr>
            <a:spLocks noGrp="1"/>
          </p:cNvSpPr>
          <p:nvPr>
            <p:ph type="sldNum" sz="quarter" idx="12"/>
          </p:nvPr>
        </p:nvSpPr>
        <p:spPr/>
        <p:txBody>
          <a:bodyPr/>
          <a:lstStyle/>
          <a:p>
            <a:fld id="{59F99141-9236-4125-B7BD-6143D4D2096B}" type="slidenum">
              <a:rPr lang="en-US" smtClean="0"/>
              <a:t>‹#›</a:t>
            </a:fld>
            <a:endParaRPr lang="en-US"/>
          </a:p>
        </p:txBody>
      </p:sp>
    </p:spTree>
    <p:extLst>
      <p:ext uri="{BB962C8B-B14F-4D97-AF65-F5344CB8AC3E}">
        <p14:creationId xmlns:p14="http://schemas.microsoft.com/office/powerpoint/2010/main" val="4269294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35857" y="864667"/>
            <a:ext cx="9752074" cy="1089025"/>
          </a:xfrm>
        </p:spPr>
        <p:txBody>
          <a:bodyPr/>
          <a:lstStyle>
            <a:lvl1pPr>
              <a:lnSpc>
                <a:spcPct val="100000"/>
              </a:lnSpc>
              <a:defRPr b="1"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to edit Master title style</a:t>
            </a:r>
          </a:p>
        </p:txBody>
      </p:sp>
      <p:sp>
        <p:nvSpPr>
          <p:cNvPr id="3" name="Content Placeholder 2"/>
          <p:cNvSpPr>
            <a:spLocks noGrp="1"/>
          </p:cNvSpPr>
          <p:nvPr>
            <p:ph idx="1"/>
          </p:nvPr>
        </p:nvSpPr>
        <p:spPr>
          <a:xfrm>
            <a:off x="1135857" y="2060848"/>
            <a:ext cx="10238581" cy="3509963"/>
          </a:xfrm>
        </p:spPr>
        <p:txBody>
          <a:bodyPr/>
          <a:lstStyle>
            <a:lvl1pPr algn="just">
              <a:lnSpc>
                <a:spcPct val="180000"/>
              </a:lnSpc>
              <a:defRPr sz="1100">
                <a:latin typeface="Roboto" panose="02000000000000000000" pitchFamily="2" charset="0"/>
                <a:ea typeface="Roboto" panose="02000000000000000000" pitchFamily="2" charset="0"/>
              </a:defRPr>
            </a:lvl1pPr>
            <a:lvl2pPr algn="just">
              <a:lnSpc>
                <a:spcPct val="180000"/>
              </a:lnSpc>
              <a:defRPr sz="1100">
                <a:latin typeface="Roboto" panose="02000000000000000000" pitchFamily="2" charset="0"/>
                <a:ea typeface="Roboto" panose="02000000000000000000" pitchFamily="2" charset="0"/>
              </a:defRPr>
            </a:lvl2pPr>
            <a:lvl3pPr algn="just">
              <a:lnSpc>
                <a:spcPct val="180000"/>
              </a:lnSpc>
              <a:defRPr sz="1100">
                <a:latin typeface="Roboto" panose="02000000000000000000" pitchFamily="2" charset="0"/>
                <a:ea typeface="Roboto" panose="02000000000000000000" pitchFamily="2" charset="0"/>
              </a:defRPr>
            </a:lvl3pPr>
            <a:lvl4pPr algn="just">
              <a:lnSpc>
                <a:spcPct val="180000"/>
              </a:lnSpc>
              <a:defRPr sz="1100">
                <a:latin typeface="Roboto" panose="02000000000000000000" pitchFamily="2" charset="0"/>
                <a:ea typeface="Roboto" panose="02000000000000000000" pitchFamily="2" charset="0"/>
              </a:defRPr>
            </a:lvl4pPr>
            <a:lvl5pPr algn="just">
              <a:lnSpc>
                <a:spcPct val="180000"/>
              </a:lnSpc>
              <a:defRPr sz="1100">
                <a:latin typeface="Roboto" panose="02000000000000000000" pitchFamily="2" charset="0"/>
                <a:ea typeface="Roboto" panose="02000000000000000000" pitchFamily="2"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a:extLst>
              <a:ext uri="{FF2B5EF4-FFF2-40B4-BE49-F238E27FC236}">
                <a16:creationId xmlns:a16="http://schemas.microsoft.com/office/drawing/2014/main" id="{5C9B225B-3901-6140-A5EE-FAA1C8352FAD}"/>
              </a:ext>
            </a:extLst>
          </p:cNvPr>
          <p:cNvSpPr>
            <a:spLocks noGrp="1"/>
          </p:cNvSpPr>
          <p:nvPr>
            <p:ph type="sldNum" sz="quarter" idx="10"/>
          </p:nvPr>
        </p:nvSpPr>
        <p:spPr>
          <a:xfrm>
            <a:off x="11244263" y="6242050"/>
            <a:ext cx="447675" cy="241300"/>
          </a:xfrm>
          <a:prstGeom prst="rect">
            <a:avLst/>
          </a:prstGeom>
        </p:spPr>
        <p:txBody>
          <a:bodyPr/>
          <a:lstStyle>
            <a:lvl1pPr>
              <a:defRPr b="0" i="0">
                <a:solidFill>
                  <a:schemeClr val="bg2"/>
                </a:solidFill>
                <a:latin typeface="Roboto" panose="02000000000000000000" pitchFamily="2" charset="0"/>
                <a:ea typeface="Roboto" panose="02000000000000000000" pitchFamily="2" charset="0"/>
                <a:cs typeface="Roboto" panose="02000000000000000000" pitchFamily="2" charset="0"/>
                <a:sym typeface="Poppins" charset="0"/>
              </a:defRPr>
            </a:lvl1pPr>
          </a:lstStyle>
          <a:p>
            <a:pPr>
              <a:defRPr/>
            </a:pPr>
            <a:fld id="{DABADFED-6601-3E43-B8D3-9E990608F740}" type="slidenum">
              <a:rPr lang="x-none" altLang="x-none"/>
              <a:pPr>
                <a:defRPr/>
              </a:pPr>
              <a:t>‹#›</a:t>
            </a:fld>
            <a:endParaRPr lang="x-none" altLang="x-none"/>
          </a:p>
        </p:txBody>
      </p:sp>
      <p:pic>
        <p:nvPicPr>
          <p:cNvPr id="8" name="图片 7">
            <a:extLst>
              <a:ext uri="{FF2B5EF4-FFF2-40B4-BE49-F238E27FC236}">
                <a16:creationId xmlns:a16="http://schemas.microsoft.com/office/drawing/2014/main" id="{82AD55F5-F2F9-4250-8F86-D637A43DEA41}"/>
              </a:ext>
            </a:extLst>
          </p:cNvPr>
          <p:cNvPicPr>
            <a:picLocks noChangeAspect="1"/>
          </p:cNvPicPr>
          <p:nvPr userDrawn="1"/>
        </p:nvPicPr>
        <p:blipFill>
          <a:blip r:embed="rId2"/>
          <a:stretch>
            <a:fillRect/>
          </a:stretch>
        </p:blipFill>
        <p:spPr>
          <a:xfrm>
            <a:off x="335360" y="5949280"/>
            <a:ext cx="1143000" cy="642938"/>
          </a:xfrm>
          <a:prstGeom prst="rect">
            <a:avLst/>
          </a:prstGeom>
        </p:spPr>
      </p:pic>
    </p:spTree>
    <p:extLst>
      <p:ext uri="{BB962C8B-B14F-4D97-AF65-F5344CB8AC3E}">
        <p14:creationId xmlns:p14="http://schemas.microsoft.com/office/powerpoint/2010/main" val="3802352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photo">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730432" y="504141"/>
            <a:ext cx="2556669" cy="2555875"/>
          </a:xfrm>
          <a:solidFill>
            <a:schemeClr val="tx2"/>
          </a:solidFill>
        </p:spPr>
        <p:txBody>
          <a:bodyPr/>
          <a:lstStyle/>
          <a:p>
            <a:pPr lvl="0"/>
            <a:endParaRPr lang="en-US" noProof="0">
              <a:sym typeface="Poppins" charset="0"/>
            </a:endParaRPr>
          </a:p>
        </p:txBody>
      </p:sp>
      <p:sp>
        <p:nvSpPr>
          <p:cNvPr id="10" name="Picture Placeholder 4"/>
          <p:cNvSpPr>
            <a:spLocks noGrp="1"/>
          </p:cNvSpPr>
          <p:nvPr>
            <p:ph type="pic" sz="quarter" idx="12"/>
          </p:nvPr>
        </p:nvSpPr>
        <p:spPr>
          <a:xfrm>
            <a:off x="3431704" y="504141"/>
            <a:ext cx="2556669" cy="2555875"/>
          </a:xfrm>
          <a:solidFill>
            <a:schemeClr val="tx2"/>
          </a:solidFill>
        </p:spPr>
        <p:txBody>
          <a:bodyPr/>
          <a:lstStyle/>
          <a:p>
            <a:pPr lvl="0"/>
            <a:endParaRPr lang="en-US" noProof="0">
              <a:sym typeface="Poppins" charset="0"/>
            </a:endParaRPr>
          </a:p>
        </p:txBody>
      </p:sp>
      <p:sp>
        <p:nvSpPr>
          <p:cNvPr id="11" name="Picture Placeholder 4"/>
          <p:cNvSpPr>
            <a:spLocks noGrp="1"/>
          </p:cNvSpPr>
          <p:nvPr>
            <p:ph type="pic" sz="quarter" idx="13"/>
          </p:nvPr>
        </p:nvSpPr>
        <p:spPr>
          <a:xfrm>
            <a:off x="6132976" y="504141"/>
            <a:ext cx="2556669" cy="2555875"/>
          </a:xfrm>
          <a:solidFill>
            <a:schemeClr val="tx2"/>
          </a:solidFill>
        </p:spPr>
        <p:txBody>
          <a:bodyPr/>
          <a:lstStyle/>
          <a:p>
            <a:pPr lvl="0"/>
            <a:endParaRPr lang="en-US" noProof="0">
              <a:sym typeface="Poppins" charset="0"/>
            </a:endParaRPr>
          </a:p>
        </p:txBody>
      </p:sp>
      <p:sp>
        <p:nvSpPr>
          <p:cNvPr id="12" name="Picture Placeholder 4"/>
          <p:cNvSpPr>
            <a:spLocks noGrp="1"/>
          </p:cNvSpPr>
          <p:nvPr>
            <p:ph type="pic" sz="quarter" idx="14"/>
          </p:nvPr>
        </p:nvSpPr>
        <p:spPr>
          <a:xfrm>
            <a:off x="8834249" y="504141"/>
            <a:ext cx="2556669" cy="2555875"/>
          </a:xfrm>
          <a:solidFill>
            <a:schemeClr val="tx2"/>
          </a:solidFill>
        </p:spPr>
        <p:txBody>
          <a:bodyPr/>
          <a:lstStyle/>
          <a:p>
            <a:pPr lvl="0"/>
            <a:endParaRPr lang="en-US" noProof="0">
              <a:sym typeface="Poppins" charset="0"/>
            </a:endParaRPr>
          </a:p>
        </p:txBody>
      </p:sp>
      <p:sp>
        <p:nvSpPr>
          <p:cNvPr id="13" name="Picture Placeholder 4"/>
          <p:cNvSpPr>
            <a:spLocks noGrp="1"/>
          </p:cNvSpPr>
          <p:nvPr>
            <p:ph type="pic" sz="quarter" idx="15"/>
          </p:nvPr>
        </p:nvSpPr>
        <p:spPr>
          <a:xfrm>
            <a:off x="730432" y="3248980"/>
            <a:ext cx="2556669" cy="2555875"/>
          </a:xfrm>
          <a:solidFill>
            <a:schemeClr val="tx2"/>
          </a:solidFill>
        </p:spPr>
        <p:txBody>
          <a:bodyPr/>
          <a:lstStyle/>
          <a:p>
            <a:pPr lvl="0"/>
            <a:endParaRPr lang="en-US" noProof="0">
              <a:sym typeface="Poppins" charset="0"/>
            </a:endParaRPr>
          </a:p>
        </p:txBody>
      </p:sp>
      <p:sp>
        <p:nvSpPr>
          <p:cNvPr id="14" name="Picture Placeholder 4"/>
          <p:cNvSpPr>
            <a:spLocks noGrp="1"/>
          </p:cNvSpPr>
          <p:nvPr>
            <p:ph type="pic" sz="quarter" idx="16"/>
          </p:nvPr>
        </p:nvSpPr>
        <p:spPr>
          <a:xfrm>
            <a:off x="3431704" y="3248980"/>
            <a:ext cx="2556669" cy="2555875"/>
          </a:xfrm>
          <a:solidFill>
            <a:schemeClr val="tx2"/>
          </a:solidFill>
        </p:spPr>
        <p:txBody>
          <a:bodyPr/>
          <a:lstStyle/>
          <a:p>
            <a:pPr lvl="0"/>
            <a:endParaRPr lang="en-US" noProof="0">
              <a:sym typeface="Poppins" charset="0"/>
            </a:endParaRPr>
          </a:p>
        </p:txBody>
      </p:sp>
      <p:sp>
        <p:nvSpPr>
          <p:cNvPr id="15" name="Picture Placeholder 4"/>
          <p:cNvSpPr>
            <a:spLocks noGrp="1"/>
          </p:cNvSpPr>
          <p:nvPr>
            <p:ph type="pic" sz="quarter" idx="17"/>
          </p:nvPr>
        </p:nvSpPr>
        <p:spPr>
          <a:xfrm>
            <a:off x="6132976" y="3248980"/>
            <a:ext cx="2556669" cy="2555875"/>
          </a:xfrm>
          <a:solidFill>
            <a:schemeClr val="tx2"/>
          </a:solidFill>
        </p:spPr>
        <p:txBody>
          <a:bodyPr/>
          <a:lstStyle/>
          <a:p>
            <a:pPr lvl="0"/>
            <a:endParaRPr lang="en-US" noProof="0">
              <a:sym typeface="Poppins" charset="0"/>
            </a:endParaRPr>
          </a:p>
        </p:txBody>
      </p:sp>
      <p:sp>
        <p:nvSpPr>
          <p:cNvPr id="16" name="Picture Placeholder 4"/>
          <p:cNvSpPr>
            <a:spLocks noGrp="1"/>
          </p:cNvSpPr>
          <p:nvPr>
            <p:ph type="pic" sz="quarter" idx="18"/>
          </p:nvPr>
        </p:nvSpPr>
        <p:spPr>
          <a:xfrm>
            <a:off x="8834249" y="3248980"/>
            <a:ext cx="2556669" cy="2555875"/>
          </a:xfrm>
          <a:solidFill>
            <a:schemeClr val="tx2"/>
          </a:solidFill>
        </p:spPr>
        <p:txBody>
          <a:bodyPr/>
          <a:lstStyle/>
          <a:p>
            <a:pPr lvl="0"/>
            <a:endParaRPr lang="en-US" noProof="0">
              <a:sym typeface="Poppins" charset="0"/>
            </a:endParaRPr>
          </a:p>
        </p:txBody>
      </p:sp>
      <p:sp>
        <p:nvSpPr>
          <p:cNvPr id="19" name="Rectangle 4">
            <a:extLst>
              <a:ext uri="{FF2B5EF4-FFF2-40B4-BE49-F238E27FC236}">
                <a16:creationId xmlns:a16="http://schemas.microsoft.com/office/drawing/2014/main" id="{C2AB59CD-9A65-5A48-A3C7-BF0E50216664}"/>
              </a:ext>
            </a:extLst>
          </p:cNvPr>
          <p:cNvSpPr>
            <a:spLocks noGrp="1"/>
          </p:cNvSpPr>
          <p:nvPr>
            <p:ph type="sldNum" sz="quarter" idx="19"/>
          </p:nvPr>
        </p:nvSpPr>
        <p:spPr>
          <a:xfrm>
            <a:off x="11244263" y="6238082"/>
            <a:ext cx="447675" cy="241300"/>
          </a:xfrm>
          <a:prstGeom prst="rect">
            <a:avLst/>
          </a:prstGeom>
        </p:spPr>
        <p:txBody>
          <a:bodyPr/>
          <a:lstStyle>
            <a:lvl1pPr>
              <a:defRPr b="0" i="0">
                <a:solidFill>
                  <a:schemeClr val="bg2"/>
                </a:solidFill>
                <a:latin typeface="Roboto" panose="02000000000000000000" pitchFamily="2" charset="0"/>
                <a:ea typeface="Roboto" panose="02000000000000000000" pitchFamily="2" charset="0"/>
                <a:cs typeface="Roboto" panose="02000000000000000000" pitchFamily="2" charset="0"/>
                <a:sym typeface="Poppins" charset="0"/>
              </a:defRPr>
            </a:lvl1pPr>
          </a:lstStyle>
          <a:p>
            <a:pPr>
              <a:defRPr/>
            </a:pPr>
            <a:fld id="{6FDF9F7E-A6E2-B44D-845D-256CEB7A42D4}" type="slidenum">
              <a:rPr lang="x-none" altLang="x-none"/>
              <a:pPr>
                <a:defRPr/>
              </a:pPr>
              <a:t>‹#›</a:t>
            </a:fld>
            <a:endParaRPr lang="x-none" altLang="x-none" dirty="0"/>
          </a:p>
        </p:txBody>
      </p:sp>
      <p:pic>
        <p:nvPicPr>
          <p:cNvPr id="21" name="图片 20">
            <a:extLst>
              <a:ext uri="{FF2B5EF4-FFF2-40B4-BE49-F238E27FC236}">
                <a16:creationId xmlns:a16="http://schemas.microsoft.com/office/drawing/2014/main" id="{A2890D94-AE69-4DF4-9E9E-5142EA569838}"/>
              </a:ext>
            </a:extLst>
          </p:cNvPr>
          <p:cNvPicPr>
            <a:picLocks noChangeAspect="1"/>
          </p:cNvPicPr>
          <p:nvPr userDrawn="1"/>
        </p:nvPicPr>
        <p:blipFill>
          <a:blip r:embed="rId2"/>
          <a:stretch>
            <a:fillRect/>
          </a:stretch>
        </p:blipFill>
        <p:spPr>
          <a:xfrm>
            <a:off x="335360" y="5949280"/>
            <a:ext cx="1143000" cy="642938"/>
          </a:xfrm>
          <a:prstGeom prst="rect">
            <a:avLst/>
          </a:prstGeom>
        </p:spPr>
      </p:pic>
    </p:spTree>
    <p:extLst>
      <p:ext uri="{BB962C8B-B14F-4D97-AF65-F5344CB8AC3E}">
        <p14:creationId xmlns:p14="http://schemas.microsoft.com/office/powerpoint/2010/main" val="3544264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photo">
    <p:spTree>
      <p:nvGrpSpPr>
        <p:cNvPr id="1" name=""/>
        <p:cNvGrpSpPr/>
        <p:nvPr/>
      </p:nvGrpSpPr>
      <p:grpSpPr>
        <a:xfrm>
          <a:off x="0" y="0"/>
          <a:ext cx="0" cy="0"/>
          <a:chOff x="0" y="0"/>
          <a:chExt cx="0" cy="0"/>
        </a:xfrm>
      </p:grpSpPr>
      <p:sp>
        <p:nvSpPr>
          <p:cNvPr id="18" name="Rectangle 4">
            <a:extLst>
              <a:ext uri="{FF2B5EF4-FFF2-40B4-BE49-F238E27FC236}">
                <a16:creationId xmlns:a16="http://schemas.microsoft.com/office/drawing/2014/main" id="{DE85A129-B37B-4A32-9257-368E7E3C0AD9}"/>
              </a:ext>
            </a:extLst>
          </p:cNvPr>
          <p:cNvSpPr>
            <a:spLocks noGrp="1"/>
          </p:cNvSpPr>
          <p:nvPr>
            <p:ph type="sldNum" sz="quarter" idx="19"/>
          </p:nvPr>
        </p:nvSpPr>
        <p:spPr>
          <a:xfrm>
            <a:off x="11244263" y="6238082"/>
            <a:ext cx="447675" cy="241300"/>
          </a:xfrm>
          <a:prstGeom prst="rect">
            <a:avLst/>
          </a:prstGeom>
        </p:spPr>
        <p:txBody>
          <a:bodyPr/>
          <a:lstStyle>
            <a:lvl1pPr>
              <a:defRPr b="0" i="0">
                <a:solidFill>
                  <a:schemeClr val="bg2"/>
                </a:solidFill>
                <a:latin typeface="Roboto" panose="02000000000000000000" pitchFamily="2" charset="0"/>
                <a:ea typeface="Roboto" panose="02000000000000000000" pitchFamily="2" charset="0"/>
                <a:cs typeface="Roboto" panose="02000000000000000000" pitchFamily="2" charset="0"/>
                <a:sym typeface="Poppins" charset="0"/>
              </a:defRPr>
            </a:lvl1pPr>
          </a:lstStyle>
          <a:p>
            <a:pPr>
              <a:defRPr/>
            </a:pPr>
            <a:fld id="{6FDF9F7E-A6E2-B44D-845D-256CEB7A42D4}" type="slidenum">
              <a:rPr lang="x-none" altLang="x-none"/>
              <a:pPr>
                <a:defRPr/>
              </a:pPr>
              <a:t>‹#›</a:t>
            </a:fld>
            <a:endParaRPr lang="x-none" altLang="x-none" dirty="0"/>
          </a:p>
        </p:txBody>
      </p:sp>
      <p:pic>
        <p:nvPicPr>
          <p:cNvPr id="19" name="图片 18">
            <a:extLst>
              <a:ext uri="{FF2B5EF4-FFF2-40B4-BE49-F238E27FC236}">
                <a16:creationId xmlns:a16="http://schemas.microsoft.com/office/drawing/2014/main" id="{707C8B0A-0DF9-45E4-BBA8-8C4F06FF1996}"/>
              </a:ext>
            </a:extLst>
          </p:cNvPr>
          <p:cNvPicPr>
            <a:picLocks noChangeAspect="1"/>
          </p:cNvPicPr>
          <p:nvPr userDrawn="1"/>
        </p:nvPicPr>
        <p:blipFill>
          <a:blip r:embed="rId2"/>
          <a:stretch>
            <a:fillRect/>
          </a:stretch>
        </p:blipFill>
        <p:spPr>
          <a:xfrm>
            <a:off x="335360" y="5949280"/>
            <a:ext cx="1143000" cy="642938"/>
          </a:xfrm>
          <a:prstGeom prst="rect">
            <a:avLst/>
          </a:prstGeom>
        </p:spPr>
      </p:pic>
    </p:spTree>
    <p:extLst>
      <p:ext uri="{BB962C8B-B14F-4D97-AF65-F5344CB8AC3E}">
        <p14:creationId xmlns:p14="http://schemas.microsoft.com/office/powerpoint/2010/main" val="2686803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164171E-FD1A-454C-9787-7AA2A0470A85}"/>
              </a:ext>
            </a:extLst>
          </p:cNvPr>
          <p:cNvPicPr>
            <a:picLocks noChangeAspect="1"/>
          </p:cNvPicPr>
          <p:nvPr userDrawn="1"/>
        </p:nvPicPr>
        <p:blipFill>
          <a:blip r:embed="rId2"/>
          <a:stretch>
            <a:fillRect/>
          </a:stretch>
        </p:blipFill>
        <p:spPr>
          <a:xfrm>
            <a:off x="10704512" y="5949280"/>
            <a:ext cx="1143000" cy="642938"/>
          </a:xfrm>
          <a:prstGeom prst="rect">
            <a:avLst/>
          </a:prstGeom>
        </p:spPr>
      </p:pic>
    </p:spTree>
    <p:extLst>
      <p:ext uri="{BB962C8B-B14F-4D97-AF65-F5344CB8AC3E}">
        <p14:creationId xmlns:p14="http://schemas.microsoft.com/office/powerpoint/2010/main" val="1985960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19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C038-CD53-471F-929A-893768A1F1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6370A8-DAAF-4721-8187-EB0051982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68063-FDF2-44DE-8516-76F87856A30C}"/>
              </a:ext>
            </a:extLst>
          </p:cNvPr>
          <p:cNvSpPr>
            <a:spLocks noGrp="1"/>
          </p:cNvSpPr>
          <p:nvPr>
            <p:ph type="dt" sz="half" idx="10"/>
          </p:nvPr>
        </p:nvSpPr>
        <p:spPr/>
        <p:txBody>
          <a:bodyPr/>
          <a:lstStyle/>
          <a:p>
            <a:fld id="{70A3A2E7-BD9E-4A55-8623-113A69171E38}" type="datetimeFigureOut">
              <a:rPr lang="en-US" smtClean="0"/>
              <a:t>3/22/2022</a:t>
            </a:fld>
            <a:endParaRPr lang="en-US"/>
          </a:p>
        </p:txBody>
      </p:sp>
      <p:sp>
        <p:nvSpPr>
          <p:cNvPr id="5" name="Footer Placeholder 4">
            <a:extLst>
              <a:ext uri="{FF2B5EF4-FFF2-40B4-BE49-F238E27FC236}">
                <a16:creationId xmlns:a16="http://schemas.microsoft.com/office/drawing/2014/main" id="{38AFCE2B-D2A9-4D90-AF31-9145CD1E1E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AC312-53ED-4078-9BC2-DFFD19C20AE5}"/>
              </a:ext>
            </a:extLst>
          </p:cNvPr>
          <p:cNvSpPr>
            <a:spLocks noGrp="1"/>
          </p:cNvSpPr>
          <p:nvPr>
            <p:ph type="sldNum" sz="quarter" idx="12"/>
          </p:nvPr>
        </p:nvSpPr>
        <p:spPr/>
        <p:txBody>
          <a:bodyPr/>
          <a:lstStyle/>
          <a:p>
            <a:fld id="{59F99141-9236-4125-B7BD-6143D4D2096B}" type="slidenum">
              <a:rPr lang="en-US" smtClean="0"/>
              <a:t>‹#›</a:t>
            </a:fld>
            <a:endParaRPr lang="en-US"/>
          </a:p>
        </p:txBody>
      </p:sp>
    </p:spTree>
    <p:extLst>
      <p:ext uri="{BB962C8B-B14F-4D97-AF65-F5344CB8AC3E}">
        <p14:creationId xmlns:p14="http://schemas.microsoft.com/office/powerpoint/2010/main" val="3349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77D4-8C1F-4540-8020-0BA0EA3A3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5404E5-745E-498A-A04D-00D1A9313B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A75859-747A-43CC-B5FF-53E38B0D539B}"/>
              </a:ext>
            </a:extLst>
          </p:cNvPr>
          <p:cNvSpPr>
            <a:spLocks noGrp="1"/>
          </p:cNvSpPr>
          <p:nvPr>
            <p:ph type="dt" sz="half" idx="10"/>
          </p:nvPr>
        </p:nvSpPr>
        <p:spPr/>
        <p:txBody>
          <a:bodyPr/>
          <a:lstStyle/>
          <a:p>
            <a:fld id="{70A3A2E7-BD9E-4A55-8623-113A69171E38}" type="datetimeFigureOut">
              <a:rPr lang="en-US" smtClean="0"/>
              <a:t>3/22/2022</a:t>
            </a:fld>
            <a:endParaRPr lang="en-US"/>
          </a:p>
        </p:txBody>
      </p:sp>
      <p:sp>
        <p:nvSpPr>
          <p:cNvPr id="5" name="Footer Placeholder 4">
            <a:extLst>
              <a:ext uri="{FF2B5EF4-FFF2-40B4-BE49-F238E27FC236}">
                <a16:creationId xmlns:a16="http://schemas.microsoft.com/office/drawing/2014/main" id="{88D2E541-6C11-4591-96E0-CB156B71F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06A4B2-D696-4B10-9ECA-C9FB605840B5}"/>
              </a:ext>
            </a:extLst>
          </p:cNvPr>
          <p:cNvSpPr>
            <a:spLocks noGrp="1"/>
          </p:cNvSpPr>
          <p:nvPr>
            <p:ph type="sldNum" sz="quarter" idx="12"/>
          </p:nvPr>
        </p:nvSpPr>
        <p:spPr/>
        <p:txBody>
          <a:bodyPr/>
          <a:lstStyle/>
          <a:p>
            <a:fld id="{59F99141-9236-4125-B7BD-6143D4D2096B}" type="slidenum">
              <a:rPr lang="en-US" smtClean="0"/>
              <a:t>‹#›</a:t>
            </a:fld>
            <a:endParaRPr lang="en-US"/>
          </a:p>
        </p:txBody>
      </p:sp>
    </p:spTree>
    <p:extLst>
      <p:ext uri="{BB962C8B-B14F-4D97-AF65-F5344CB8AC3E}">
        <p14:creationId xmlns:p14="http://schemas.microsoft.com/office/powerpoint/2010/main" val="201687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F6B0-3EC3-4FFF-8BAD-6114D75784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FC4C6-712D-46FC-A9C7-C1366E8A32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492C34-8ACB-4A0C-B7FF-AC426DE2A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B7AD13-EAE8-48AB-B776-C13ADD851EF4}"/>
              </a:ext>
            </a:extLst>
          </p:cNvPr>
          <p:cNvSpPr>
            <a:spLocks noGrp="1"/>
          </p:cNvSpPr>
          <p:nvPr>
            <p:ph type="dt" sz="half" idx="10"/>
          </p:nvPr>
        </p:nvSpPr>
        <p:spPr/>
        <p:txBody>
          <a:bodyPr/>
          <a:lstStyle/>
          <a:p>
            <a:fld id="{70A3A2E7-BD9E-4A55-8623-113A69171E38}" type="datetimeFigureOut">
              <a:rPr lang="en-US" smtClean="0"/>
              <a:t>3/22/2022</a:t>
            </a:fld>
            <a:endParaRPr lang="en-US"/>
          </a:p>
        </p:txBody>
      </p:sp>
      <p:sp>
        <p:nvSpPr>
          <p:cNvPr id="6" name="Footer Placeholder 5">
            <a:extLst>
              <a:ext uri="{FF2B5EF4-FFF2-40B4-BE49-F238E27FC236}">
                <a16:creationId xmlns:a16="http://schemas.microsoft.com/office/drawing/2014/main" id="{189B5611-58CF-420B-A33E-512B7C7441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1001F-FFEF-40CA-8984-1A499CBE9470}"/>
              </a:ext>
            </a:extLst>
          </p:cNvPr>
          <p:cNvSpPr>
            <a:spLocks noGrp="1"/>
          </p:cNvSpPr>
          <p:nvPr>
            <p:ph type="sldNum" sz="quarter" idx="12"/>
          </p:nvPr>
        </p:nvSpPr>
        <p:spPr/>
        <p:txBody>
          <a:bodyPr/>
          <a:lstStyle/>
          <a:p>
            <a:fld id="{59F99141-9236-4125-B7BD-6143D4D2096B}" type="slidenum">
              <a:rPr lang="en-US" smtClean="0"/>
              <a:t>‹#›</a:t>
            </a:fld>
            <a:endParaRPr lang="en-US"/>
          </a:p>
        </p:txBody>
      </p:sp>
    </p:spTree>
    <p:extLst>
      <p:ext uri="{BB962C8B-B14F-4D97-AF65-F5344CB8AC3E}">
        <p14:creationId xmlns:p14="http://schemas.microsoft.com/office/powerpoint/2010/main" val="280263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62C6D-8C09-4F33-8BA9-9E1EBBCA2C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42B8C8-4C85-4CBC-88B6-6EB0902745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B7AEBD-C640-4617-AFF6-C97E1EFC2C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744795-FC12-4DE1-BECD-8C916B874F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0287A-0BF7-44AB-BF01-F2E9512DF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6119AF-2623-498B-9F00-992BF83E3F14}"/>
              </a:ext>
            </a:extLst>
          </p:cNvPr>
          <p:cNvSpPr>
            <a:spLocks noGrp="1"/>
          </p:cNvSpPr>
          <p:nvPr>
            <p:ph type="dt" sz="half" idx="10"/>
          </p:nvPr>
        </p:nvSpPr>
        <p:spPr/>
        <p:txBody>
          <a:bodyPr/>
          <a:lstStyle/>
          <a:p>
            <a:fld id="{70A3A2E7-BD9E-4A55-8623-113A69171E38}" type="datetimeFigureOut">
              <a:rPr lang="en-US" smtClean="0"/>
              <a:t>3/22/2022</a:t>
            </a:fld>
            <a:endParaRPr lang="en-US"/>
          </a:p>
        </p:txBody>
      </p:sp>
      <p:sp>
        <p:nvSpPr>
          <p:cNvPr id="8" name="Footer Placeholder 7">
            <a:extLst>
              <a:ext uri="{FF2B5EF4-FFF2-40B4-BE49-F238E27FC236}">
                <a16:creationId xmlns:a16="http://schemas.microsoft.com/office/drawing/2014/main" id="{A18339B0-1367-4CAB-87CF-0B2651777D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B63D04-E2B8-41AF-B3CA-9B40A8E4D0BD}"/>
              </a:ext>
            </a:extLst>
          </p:cNvPr>
          <p:cNvSpPr>
            <a:spLocks noGrp="1"/>
          </p:cNvSpPr>
          <p:nvPr>
            <p:ph type="sldNum" sz="quarter" idx="12"/>
          </p:nvPr>
        </p:nvSpPr>
        <p:spPr/>
        <p:txBody>
          <a:bodyPr/>
          <a:lstStyle/>
          <a:p>
            <a:fld id="{59F99141-9236-4125-B7BD-6143D4D2096B}" type="slidenum">
              <a:rPr lang="en-US" smtClean="0"/>
              <a:t>‹#›</a:t>
            </a:fld>
            <a:endParaRPr lang="en-US"/>
          </a:p>
        </p:txBody>
      </p:sp>
    </p:spTree>
    <p:extLst>
      <p:ext uri="{BB962C8B-B14F-4D97-AF65-F5344CB8AC3E}">
        <p14:creationId xmlns:p14="http://schemas.microsoft.com/office/powerpoint/2010/main" val="2441295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E9C6-B2EC-43F0-A6F7-50B48C9939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639109-501C-4075-85FE-BA102651A045}"/>
              </a:ext>
            </a:extLst>
          </p:cNvPr>
          <p:cNvSpPr>
            <a:spLocks noGrp="1"/>
          </p:cNvSpPr>
          <p:nvPr>
            <p:ph type="dt" sz="half" idx="10"/>
          </p:nvPr>
        </p:nvSpPr>
        <p:spPr/>
        <p:txBody>
          <a:bodyPr/>
          <a:lstStyle/>
          <a:p>
            <a:fld id="{70A3A2E7-BD9E-4A55-8623-113A69171E38}" type="datetimeFigureOut">
              <a:rPr lang="en-US" smtClean="0"/>
              <a:t>3/22/2022</a:t>
            </a:fld>
            <a:endParaRPr lang="en-US"/>
          </a:p>
        </p:txBody>
      </p:sp>
      <p:sp>
        <p:nvSpPr>
          <p:cNvPr id="4" name="Footer Placeholder 3">
            <a:extLst>
              <a:ext uri="{FF2B5EF4-FFF2-40B4-BE49-F238E27FC236}">
                <a16:creationId xmlns:a16="http://schemas.microsoft.com/office/drawing/2014/main" id="{827C5B32-4E00-420E-9107-70D4A0E28C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CFD242-27F1-407C-AE42-212212B292CC}"/>
              </a:ext>
            </a:extLst>
          </p:cNvPr>
          <p:cNvSpPr>
            <a:spLocks noGrp="1"/>
          </p:cNvSpPr>
          <p:nvPr>
            <p:ph type="sldNum" sz="quarter" idx="12"/>
          </p:nvPr>
        </p:nvSpPr>
        <p:spPr/>
        <p:txBody>
          <a:bodyPr/>
          <a:lstStyle/>
          <a:p>
            <a:fld id="{59F99141-9236-4125-B7BD-6143D4D2096B}" type="slidenum">
              <a:rPr lang="en-US" smtClean="0"/>
              <a:t>‹#›</a:t>
            </a:fld>
            <a:endParaRPr lang="en-US"/>
          </a:p>
        </p:txBody>
      </p:sp>
    </p:spTree>
    <p:extLst>
      <p:ext uri="{BB962C8B-B14F-4D97-AF65-F5344CB8AC3E}">
        <p14:creationId xmlns:p14="http://schemas.microsoft.com/office/powerpoint/2010/main" val="151155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6FFC75-CB7E-4C74-B872-C77EAD45373A}"/>
              </a:ext>
            </a:extLst>
          </p:cNvPr>
          <p:cNvSpPr>
            <a:spLocks noGrp="1"/>
          </p:cNvSpPr>
          <p:nvPr>
            <p:ph type="dt" sz="half" idx="10"/>
          </p:nvPr>
        </p:nvSpPr>
        <p:spPr/>
        <p:txBody>
          <a:bodyPr/>
          <a:lstStyle/>
          <a:p>
            <a:fld id="{70A3A2E7-BD9E-4A55-8623-113A69171E38}" type="datetimeFigureOut">
              <a:rPr lang="en-US" smtClean="0"/>
              <a:t>3/22/2022</a:t>
            </a:fld>
            <a:endParaRPr lang="en-US"/>
          </a:p>
        </p:txBody>
      </p:sp>
      <p:sp>
        <p:nvSpPr>
          <p:cNvPr id="3" name="Footer Placeholder 2">
            <a:extLst>
              <a:ext uri="{FF2B5EF4-FFF2-40B4-BE49-F238E27FC236}">
                <a16:creationId xmlns:a16="http://schemas.microsoft.com/office/drawing/2014/main" id="{B373A86C-9A1A-4171-8982-9F49020410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64A82B-78DB-4A8D-9B95-97C2D9910112}"/>
              </a:ext>
            </a:extLst>
          </p:cNvPr>
          <p:cNvSpPr>
            <a:spLocks noGrp="1"/>
          </p:cNvSpPr>
          <p:nvPr>
            <p:ph type="sldNum" sz="quarter" idx="12"/>
          </p:nvPr>
        </p:nvSpPr>
        <p:spPr/>
        <p:txBody>
          <a:bodyPr/>
          <a:lstStyle/>
          <a:p>
            <a:fld id="{59F99141-9236-4125-B7BD-6143D4D2096B}" type="slidenum">
              <a:rPr lang="en-US" smtClean="0"/>
              <a:t>‹#›</a:t>
            </a:fld>
            <a:endParaRPr lang="en-US"/>
          </a:p>
        </p:txBody>
      </p:sp>
    </p:spTree>
    <p:extLst>
      <p:ext uri="{BB962C8B-B14F-4D97-AF65-F5344CB8AC3E}">
        <p14:creationId xmlns:p14="http://schemas.microsoft.com/office/powerpoint/2010/main" val="102453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D890-E5CA-4DEF-A714-EE1B96847C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0FF2E2-9E06-4CE3-A1E9-33F5B3638A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4D5BAF-19BA-4699-BA5F-27B012832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8F98A4-7426-4251-BE05-B1D1FBAA22E1}"/>
              </a:ext>
            </a:extLst>
          </p:cNvPr>
          <p:cNvSpPr>
            <a:spLocks noGrp="1"/>
          </p:cNvSpPr>
          <p:nvPr>
            <p:ph type="dt" sz="half" idx="10"/>
          </p:nvPr>
        </p:nvSpPr>
        <p:spPr/>
        <p:txBody>
          <a:bodyPr/>
          <a:lstStyle/>
          <a:p>
            <a:fld id="{70A3A2E7-BD9E-4A55-8623-113A69171E38}" type="datetimeFigureOut">
              <a:rPr lang="en-US" smtClean="0"/>
              <a:t>3/22/2022</a:t>
            </a:fld>
            <a:endParaRPr lang="en-US"/>
          </a:p>
        </p:txBody>
      </p:sp>
      <p:sp>
        <p:nvSpPr>
          <p:cNvPr id="6" name="Footer Placeholder 5">
            <a:extLst>
              <a:ext uri="{FF2B5EF4-FFF2-40B4-BE49-F238E27FC236}">
                <a16:creationId xmlns:a16="http://schemas.microsoft.com/office/drawing/2014/main" id="{1E1D8B2B-8E78-493A-8492-416A6B2D0C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E6F179-41C4-43D8-B82A-31453F2032B5}"/>
              </a:ext>
            </a:extLst>
          </p:cNvPr>
          <p:cNvSpPr>
            <a:spLocks noGrp="1"/>
          </p:cNvSpPr>
          <p:nvPr>
            <p:ph type="sldNum" sz="quarter" idx="12"/>
          </p:nvPr>
        </p:nvSpPr>
        <p:spPr/>
        <p:txBody>
          <a:bodyPr/>
          <a:lstStyle/>
          <a:p>
            <a:fld id="{59F99141-9236-4125-B7BD-6143D4D2096B}" type="slidenum">
              <a:rPr lang="en-US" smtClean="0"/>
              <a:t>‹#›</a:t>
            </a:fld>
            <a:endParaRPr lang="en-US"/>
          </a:p>
        </p:txBody>
      </p:sp>
    </p:spTree>
    <p:extLst>
      <p:ext uri="{BB962C8B-B14F-4D97-AF65-F5344CB8AC3E}">
        <p14:creationId xmlns:p14="http://schemas.microsoft.com/office/powerpoint/2010/main" val="144901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B0FA-179D-429A-89BB-FE47E4622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C50200-E118-4E38-9CA5-97D1895471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4EDA06-1AAA-4459-98C3-1806B8766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278A3-81DE-499C-A598-7E61C92F5668}"/>
              </a:ext>
            </a:extLst>
          </p:cNvPr>
          <p:cNvSpPr>
            <a:spLocks noGrp="1"/>
          </p:cNvSpPr>
          <p:nvPr>
            <p:ph type="dt" sz="half" idx="10"/>
          </p:nvPr>
        </p:nvSpPr>
        <p:spPr/>
        <p:txBody>
          <a:bodyPr/>
          <a:lstStyle/>
          <a:p>
            <a:fld id="{70A3A2E7-BD9E-4A55-8623-113A69171E38}" type="datetimeFigureOut">
              <a:rPr lang="en-US" smtClean="0"/>
              <a:t>3/22/2022</a:t>
            </a:fld>
            <a:endParaRPr lang="en-US"/>
          </a:p>
        </p:txBody>
      </p:sp>
      <p:sp>
        <p:nvSpPr>
          <p:cNvPr id="6" name="Footer Placeholder 5">
            <a:extLst>
              <a:ext uri="{FF2B5EF4-FFF2-40B4-BE49-F238E27FC236}">
                <a16:creationId xmlns:a16="http://schemas.microsoft.com/office/drawing/2014/main" id="{FAB50C2C-A5A3-4EAA-BA35-2435989FE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0F5B1-7BDA-48E0-B2C6-12773E4212C6}"/>
              </a:ext>
            </a:extLst>
          </p:cNvPr>
          <p:cNvSpPr>
            <a:spLocks noGrp="1"/>
          </p:cNvSpPr>
          <p:nvPr>
            <p:ph type="sldNum" sz="quarter" idx="12"/>
          </p:nvPr>
        </p:nvSpPr>
        <p:spPr/>
        <p:txBody>
          <a:bodyPr/>
          <a:lstStyle/>
          <a:p>
            <a:fld id="{59F99141-9236-4125-B7BD-6143D4D2096B}" type="slidenum">
              <a:rPr lang="en-US" smtClean="0"/>
              <a:t>‹#›</a:t>
            </a:fld>
            <a:endParaRPr lang="en-US"/>
          </a:p>
        </p:txBody>
      </p:sp>
    </p:spTree>
    <p:extLst>
      <p:ext uri="{BB962C8B-B14F-4D97-AF65-F5344CB8AC3E}">
        <p14:creationId xmlns:p14="http://schemas.microsoft.com/office/powerpoint/2010/main" val="162638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330BD-7143-4473-9BA6-F44440C7B3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B11512-33F7-4278-81D5-1CB75B2BC1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8A3C2-B65C-4F46-8A05-C7F3B3D1A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A2E7-BD9E-4A55-8623-113A69171E38}" type="datetimeFigureOut">
              <a:rPr lang="en-US" smtClean="0"/>
              <a:t>3/22/2022</a:t>
            </a:fld>
            <a:endParaRPr lang="en-US"/>
          </a:p>
        </p:txBody>
      </p:sp>
      <p:sp>
        <p:nvSpPr>
          <p:cNvPr id="5" name="Footer Placeholder 4">
            <a:extLst>
              <a:ext uri="{FF2B5EF4-FFF2-40B4-BE49-F238E27FC236}">
                <a16:creationId xmlns:a16="http://schemas.microsoft.com/office/drawing/2014/main" id="{0A4DF298-5053-4987-A789-2107C77BBB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78433B-6DA9-4CD9-93BC-3C641BFF6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99141-9236-4125-B7BD-6143D4D2096B}" type="slidenum">
              <a:rPr lang="en-US" smtClean="0"/>
              <a:t>‹#›</a:t>
            </a:fld>
            <a:endParaRPr lang="en-US"/>
          </a:p>
        </p:txBody>
      </p:sp>
    </p:spTree>
    <p:extLst>
      <p:ext uri="{BB962C8B-B14F-4D97-AF65-F5344CB8AC3E}">
        <p14:creationId xmlns:p14="http://schemas.microsoft.com/office/powerpoint/2010/main" val="2382056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B937AA2-5909-6C4E-A497-B80DDD3D4935}"/>
              </a:ext>
            </a:extLst>
          </p:cNvPr>
          <p:cNvSpPr>
            <a:spLocks noGrp="1"/>
          </p:cNvSpPr>
          <p:nvPr>
            <p:ph type="title"/>
          </p:nvPr>
        </p:nvSpPr>
        <p:spPr bwMode="auto">
          <a:xfrm>
            <a:off x="1060450" y="1139032"/>
            <a:ext cx="10313988"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x-none" altLang="x-none">
                <a:sym typeface="Poppins Medium" charset="0"/>
              </a:rPr>
              <a:t>Click to edit Master title style</a:t>
            </a:r>
          </a:p>
        </p:txBody>
      </p:sp>
      <p:sp>
        <p:nvSpPr>
          <p:cNvPr id="1027" name="Rectangle 3">
            <a:extLst>
              <a:ext uri="{FF2B5EF4-FFF2-40B4-BE49-F238E27FC236}">
                <a16:creationId xmlns:a16="http://schemas.microsoft.com/office/drawing/2014/main" id="{D2DBFEBA-B569-4D48-BB4C-6FF13D78D11D}"/>
              </a:ext>
            </a:extLst>
          </p:cNvPr>
          <p:cNvSpPr>
            <a:spLocks noGrp="1"/>
          </p:cNvSpPr>
          <p:nvPr>
            <p:ph type="body" idx="1"/>
          </p:nvPr>
        </p:nvSpPr>
        <p:spPr bwMode="auto">
          <a:xfrm>
            <a:off x="1135857" y="2335212"/>
            <a:ext cx="10238581"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x-none" altLang="x-none">
                <a:sym typeface="Poppins" charset="0"/>
              </a:rPr>
              <a:t>Click to edit Master text styles</a:t>
            </a:r>
          </a:p>
          <a:p>
            <a:pPr lvl="1"/>
            <a:r>
              <a:rPr lang="x-none" altLang="x-none" dirty="0">
                <a:sym typeface="Poppins" charset="0"/>
              </a:rPr>
              <a:t>Second level</a:t>
            </a:r>
          </a:p>
          <a:p>
            <a:pPr lvl="2"/>
            <a:r>
              <a:rPr lang="x-none" altLang="x-none" dirty="0">
                <a:sym typeface="Poppins" charset="0"/>
              </a:rPr>
              <a:t>Third level</a:t>
            </a:r>
          </a:p>
          <a:p>
            <a:pPr lvl="3"/>
            <a:r>
              <a:rPr lang="x-none" altLang="x-none" dirty="0">
                <a:sym typeface="Poppins" charset="0"/>
              </a:rPr>
              <a:t>Fourth level</a:t>
            </a:r>
          </a:p>
          <a:p>
            <a:pPr lvl="4"/>
            <a:r>
              <a:rPr lang="x-none" altLang="x-none" dirty="0">
                <a:sym typeface="Poppins" charset="0"/>
              </a:rPr>
              <a:t>Fifth level</a:t>
            </a:r>
          </a:p>
        </p:txBody>
      </p:sp>
    </p:spTree>
    <p:extLst>
      <p:ext uri="{BB962C8B-B14F-4D97-AF65-F5344CB8AC3E}">
        <p14:creationId xmlns:p14="http://schemas.microsoft.com/office/powerpoint/2010/main" val="123489889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412750" rtl="0" eaLnBrk="0" fontAlgn="base" hangingPunct="0">
        <a:spcBef>
          <a:spcPct val="0"/>
        </a:spcBef>
        <a:spcAft>
          <a:spcPct val="0"/>
        </a:spcAft>
        <a:defRPr sz="5000" b="1" kern="1200">
          <a:solidFill>
            <a:schemeClr val="bg1"/>
          </a:solidFill>
          <a:latin typeface="Roboto" panose="02000000000000000000" pitchFamily="2" charset="0"/>
          <a:ea typeface="Roboto" panose="02000000000000000000" pitchFamily="2" charset="0"/>
          <a:cs typeface="Roboto" panose="02000000000000000000" pitchFamily="2" charset="0"/>
          <a:sym typeface="Poppins Medium"/>
        </a:defRPr>
      </a:lvl1pPr>
      <a:lvl2pPr algn="l" defTabSz="412750" rtl="0" eaLnBrk="0" fontAlgn="base" hangingPunct="0">
        <a:spcBef>
          <a:spcPct val="0"/>
        </a:spcBef>
        <a:spcAft>
          <a:spcPct val="0"/>
        </a:spcAft>
        <a:defRPr sz="5000" b="1">
          <a:solidFill>
            <a:schemeClr val="bg1"/>
          </a:solidFill>
          <a:latin typeface="Montserrat Semi" charset="0"/>
          <a:ea typeface="Montserrat Semi" charset="0"/>
          <a:cs typeface="Montserrat Semi" charset="0"/>
          <a:sym typeface="Poppins Medium"/>
        </a:defRPr>
      </a:lvl2pPr>
      <a:lvl3pPr algn="l" defTabSz="412750" rtl="0" eaLnBrk="0" fontAlgn="base" hangingPunct="0">
        <a:spcBef>
          <a:spcPct val="0"/>
        </a:spcBef>
        <a:spcAft>
          <a:spcPct val="0"/>
        </a:spcAft>
        <a:defRPr sz="5000" b="1">
          <a:solidFill>
            <a:schemeClr val="bg1"/>
          </a:solidFill>
          <a:latin typeface="Montserrat Semi" charset="0"/>
          <a:ea typeface="Montserrat Semi" charset="0"/>
          <a:cs typeface="Montserrat Semi" charset="0"/>
          <a:sym typeface="Poppins Medium"/>
        </a:defRPr>
      </a:lvl3pPr>
      <a:lvl4pPr algn="l" defTabSz="412750" rtl="0" eaLnBrk="0" fontAlgn="base" hangingPunct="0">
        <a:spcBef>
          <a:spcPct val="0"/>
        </a:spcBef>
        <a:spcAft>
          <a:spcPct val="0"/>
        </a:spcAft>
        <a:defRPr sz="5000" b="1">
          <a:solidFill>
            <a:schemeClr val="bg1"/>
          </a:solidFill>
          <a:latin typeface="Montserrat Semi" charset="0"/>
          <a:ea typeface="Montserrat Semi" charset="0"/>
          <a:cs typeface="Montserrat Semi" charset="0"/>
          <a:sym typeface="Poppins Medium"/>
        </a:defRPr>
      </a:lvl4pPr>
      <a:lvl5pPr algn="l" defTabSz="412750" rtl="0" eaLnBrk="0" fontAlgn="base" hangingPunct="0">
        <a:spcBef>
          <a:spcPct val="0"/>
        </a:spcBef>
        <a:spcAft>
          <a:spcPct val="0"/>
        </a:spcAft>
        <a:defRPr sz="5000" b="1">
          <a:solidFill>
            <a:schemeClr val="bg1"/>
          </a:solidFill>
          <a:latin typeface="Montserrat Semi" charset="0"/>
          <a:ea typeface="Montserrat Semi" charset="0"/>
          <a:cs typeface="Montserrat Semi" charset="0"/>
          <a:sym typeface="Poppins Medium"/>
        </a:defRPr>
      </a:lvl5pPr>
      <a:lvl6pPr marL="228600" algn="l" defTabSz="412750" rtl="0" fontAlgn="base" hangingPunct="0">
        <a:lnSpc>
          <a:spcPct val="80000"/>
        </a:lnSpc>
        <a:spcBef>
          <a:spcPct val="0"/>
        </a:spcBef>
        <a:spcAft>
          <a:spcPct val="0"/>
        </a:spcAft>
        <a:defRPr sz="5000">
          <a:solidFill>
            <a:srgbClr val="272D30"/>
          </a:solidFill>
          <a:latin typeface="Poppins Medium" charset="0"/>
          <a:ea typeface="Poppins Medium" charset="0"/>
          <a:cs typeface="Poppins Medium" charset="0"/>
          <a:sym typeface="Poppins Medium" charset="0"/>
        </a:defRPr>
      </a:lvl6pPr>
      <a:lvl7pPr marL="457200" algn="l" defTabSz="412750" rtl="0" fontAlgn="base" hangingPunct="0">
        <a:lnSpc>
          <a:spcPct val="80000"/>
        </a:lnSpc>
        <a:spcBef>
          <a:spcPct val="0"/>
        </a:spcBef>
        <a:spcAft>
          <a:spcPct val="0"/>
        </a:spcAft>
        <a:defRPr sz="5000">
          <a:solidFill>
            <a:srgbClr val="272D30"/>
          </a:solidFill>
          <a:latin typeface="Poppins Medium" charset="0"/>
          <a:ea typeface="Poppins Medium" charset="0"/>
          <a:cs typeface="Poppins Medium" charset="0"/>
          <a:sym typeface="Poppins Medium" charset="0"/>
        </a:defRPr>
      </a:lvl7pPr>
      <a:lvl8pPr marL="685800" algn="l" defTabSz="412750" rtl="0" fontAlgn="base" hangingPunct="0">
        <a:lnSpc>
          <a:spcPct val="80000"/>
        </a:lnSpc>
        <a:spcBef>
          <a:spcPct val="0"/>
        </a:spcBef>
        <a:spcAft>
          <a:spcPct val="0"/>
        </a:spcAft>
        <a:defRPr sz="5000">
          <a:solidFill>
            <a:srgbClr val="272D30"/>
          </a:solidFill>
          <a:latin typeface="Poppins Medium" charset="0"/>
          <a:ea typeface="Poppins Medium" charset="0"/>
          <a:cs typeface="Poppins Medium" charset="0"/>
          <a:sym typeface="Poppins Medium" charset="0"/>
        </a:defRPr>
      </a:lvl8pPr>
      <a:lvl9pPr marL="914400" algn="l" defTabSz="412750" rtl="0" fontAlgn="base" hangingPunct="0">
        <a:lnSpc>
          <a:spcPct val="80000"/>
        </a:lnSpc>
        <a:spcBef>
          <a:spcPct val="0"/>
        </a:spcBef>
        <a:spcAft>
          <a:spcPct val="0"/>
        </a:spcAft>
        <a:defRPr sz="5000">
          <a:solidFill>
            <a:srgbClr val="272D30"/>
          </a:solidFill>
          <a:latin typeface="Poppins Medium" charset="0"/>
          <a:ea typeface="Poppins Medium" charset="0"/>
          <a:cs typeface="Poppins Medium" charset="0"/>
          <a:sym typeface="Poppins Medium" charset="0"/>
        </a:defRPr>
      </a:lvl9pPr>
    </p:titleStyle>
    <p:bodyStyle>
      <a:lvl1pPr algn="l" defTabSz="412750" rtl="0" eaLnBrk="0" fontAlgn="base" hangingPunct="0">
        <a:lnSpc>
          <a:spcPct val="180000"/>
        </a:lnSpc>
        <a:spcBef>
          <a:spcPct val="0"/>
        </a:spcBef>
        <a:spcAft>
          <a:spcPct val="0"/>
        </a:spcAft>
        <a:defRPr sz="1100" kern="1200">
          <a:solidFill>
            <a:schemeClr val="bg2"/>
          </a:solidFill>
          <a:latin typeface="Roboto" panose="02000000000000000000" pitchFamily="2" charset="0"/>
          <a:ea typeface="Roboto" panose="02000000000000000000" pitchFamily="2" charset="0"/>
          <a:cs typeface="Open Sans" charset="0"/>
          <a:sym typeface="Poppins"/>
        </a:defRPr>
      </a:lvl1pPr>
      <a:lvl2pPr indent="114300" algn="l" defTabSz="412750" rtl="0" eaLnBrk="0" fontAlgn="base" hangingPunct="0">
        <a:lnSpc>
          <a:spcPct val="180000"/>
        </a:lnSpc>
        <a:spcBef>
          <a:spcPct val="0"/>
        </a:spcBef>
        <a:spcAft>
          <a:spcPct val="0"/>
        </a:spcAft>
        <a:defRPr sz="1100" kern="1200">
          <a:solidFill>
            <a:schemeClr val="bg2"/>
          </a:solidFill>
          <a:latin typeface="Roboto" panose="02000000000000000000" pitchFamily="2" charset="0"/>
          <a:ea typeface="Roboto" panose="02000000000000000000" pitchFamily="2" charset="0"/>
          <a:cs typeface="Open Sans" charset="0"/>
          <a:sym typeface="Poppins"/>
        </a:defRPr>
      </a:lvl2pPr>
      <a:lvl3pPr indent="228600" algn="l" defTabSz="412750" rtl="0" eaLnBrk="0" fontAlgn="base" hangingPunct="0">
        <a:lnSpc>
          <a:spcPct val="180000"/>
        </a:lnSpc>
        <a:spcBef>
          <a:spcPct val="0"/>
        </a:spcBef>
        <a:spcAft>
          <a:spcPct val="0"/>
        </a:spcAft>
        <a:defRPr sz="1100" kern="1200">
          <a:solidFill>
            <a:schemeClr val="bg2"/>
          </a:solidFill>
          <a:latin typeface="Roboto" panose="02000000000000000000" pitchFamily="2" charset="0"/>
          <a:ea typeface="Roboto" panose="02000000000000000000" pitchFamily="2" charset="0"/>
          <a:cs typeface="Open Sans" charset="0"/>
          <a:sym typeface="Poppins"/>
        </a:defRPr>
      </a:lvl3pPr>
      <a:lvl4pPr indent="342900" algn="l" defTabSz="412750" rtl="0" eaLnBrk="0" fontAlgn="base" hangingPunct="0">
        <a:lnSpc>
          <a:spcPct val="180000"/>
        </a:lnSpc>
        <a:spcBef>
          <a:spcPct val="0"/>
        </a:spcBef>
        <a:spcAft>
          <a:spcPct val="0"/>
        </a:spcAft>
        <a:defRPr sz="1100" kern="1200">
          <a:solidFill>
            <a:schemeClr val="bg2"/>
          </a:solidFill>
          <a:latin typeface="Roboto" panose="02000000000000000000" pitchFamily="2" charset="0"/>
          <a:ea typeface="Roboto" panose="02000000000000000000" pitchFamily="2" charset="0"/>
          <a:cs typeface="Open Sans" charset="0"/>
          <a:sym typeface="Poppins"/>
        </a:defRPr>
      </a:lvl4pPr>
      <a:lvl5pPr indent="457200" algn="l" defTabSz="412750" rtl="0" eaLnBrk="0" fontAlgn="base" hangingPunct="0">
        <a:lnSpc>
          <a:spcPct val="180000"/>
        </a:lnSpc>
        <a:spcBef>
          <a:spcPct val="0"/>
        </a:spcBef>
        <a:spcAft>
          <a:spcPct val="0"/>
        </a:spcAft>
        <a:defRPr sz="1100" kern="1200">
          <a:solidFill>
            <a:schemeClr val="bg2"/>
          </a:solidFill>
          <a:latin typeface="Roboto" panose="02000000000000000000" pitchFamily="2" charset="0"/>
          <a:ea typeface="Roboto" panose="02000000000000000000" pitchFamily="2" charset="0"/>
          <a:cs typeface="Open Sans" charset="0"/>
          <a:sym typeface="Poppins"/>
        </a:defRPr>
      </a:lvl5pPr>
      <a:lvl6pPr marL="1257300" indent="-114300" algn="l" defTabSz="457200" rtl="0" eaLnBrk="1" latinLnBrk="0" hangingPunct="1">
        <a:lnSpc>
          <a:spcPct val="90000"/>
        </a:lnSpc>
        <a:spcBef>
          <a:spcPts val="250"/>
        </a:spcBef>
        <a:buFont typeface="Arial"/>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mailto:info@bradyknowsmedical.com" TargetMode="External"/><Relationship Id="rId5" Type="http://schemas.openxmlformats.org/officeDocument/2006/relationships/hyperlink" Target="https://www.bradyknowsmedical.com/contact/" TargetMode="External"/><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a:extLst>
              <a:ext uri="{FF2B5EF4-FFF2-40B4-BE49-F238E27FC236}">
                <a16:creationId xmlns:a16="http://schemas.microsoft.com/office/drawing/2014/main" id="{F336E704-E4A5-492E-A8B4-BA46001ECCF2}"/>
              </a:ext>
            </a:extLst>
          </p:cNvPr>
          <p:cNvPicPr>
            <a:picLocks noGrp="1" noChangeAspect="1"/>
          </p:cNvPicPr>
          <p:nvPr>
            <p:ph type="pic" sz="quarter" idx="4294967295"/>
          </p:nvPr>
        </p:nvPicPr>
        <p:blipFill>
          <a:blip r:embed="rId5"/>
          <a:srcRect/>
          <a:stretch/>
        </p:blipFill>
        <p:spPr>
          <a:xfrm>
            <a:off x="0" y="0"/>
            <a:ext cx="12192000" cy="6858000"/>
          </a:xfrm>
        </p:spPr>
      </p:pic>
      <p:sp>
        <p:nvSpPr>
          <p:cNvPr id="10" name="Shape 539">
            <a:extLst>
              <a:ext uri="{FF2B5EF4-FFF2-40B4-BE49-F238E27FC236}">
                <a16:creationId xmlns:a16="http://schemas.microsoft.com/office/drawing/2014/main" id="{71F6F6B7-3DCF-5C4C-BD24-D62F7777FB49}"/>
              </a:ext>
            </a:extLst>
          </p:cNvPr>
          <p:cNvSpPr/>
          <p:nvPr/>
        </p:nvSpPr>
        <p:spPr>
          <a:xfrm rot="10800000">
            <a:off x="10165778" y="1291073"/>
            <a:ext cx="2047047" cy="4216256"/>
          </a:xfrm>
          <a:custGeom>
            <a:avLst/>
            <a:gdLst/>
            <a:ahLst/>
            <a:cxnLst>
              <a:cxn ang="0">
                <a:pos x="wd2" y="hd2"/>
              </a:cxn>
              <a:cxn ang="5400000">
                <a:pos x="wd2" y="hd2"/>
              </a:cxn>
              <a:cxn ang="10800000">
                <a:pos x="wd2" y="hd2"/>
              </a:cxn>
              <a:cxn ang="16200000">
                <a:pos x="wd2" y="hd2"/>
              </a:cxn>
            </a:cxnLst>
            <a:rect l="0" t="0" r="r" b="b"/>
            <a:pathLst>
              <a:path w="21596" h="21600" extrusionOk="0">
                <a:moveTo>
                  <a:pt x="55" y="0"/>
                </a:moveTo>
                <a:lnTo>
                  <a:pt x="3586" y="1752"/>
                </a:lnTo>
                <a:lnTo>
                  <a:pt x="21288" y="10338"/>
                </a:lnTo>
                <a:cubicBezTo>
                  <a:pt x="21491" y="10457"/>
                  <a:pt x="21600" y="10606"/>
                  <a:pt x="21596" y="10760"/>
                </a:cubicBezTo>
                <a:cubicBezTo>
                  <a:pt x="21591" y="10927"/>
                  <a:pt x="21453" y="11087"/>
                  <a:pt x="21212" y="11206"/>
                </a:cubicBezTo>
                <a:lnTo>
                  <a:pt x="0" y="21600"/>
                </a:lnTo>
                <a:lnTo>
                  <a:pt x="55" y="0"/>
                </a:lnTo>
                <a:close/>
              </a:path>
            </a:pathLst>
          </a:custGeom>
          <a:solidFill>
            <a:schemeClr val="accent4">
              <a:alpha val="94831"/>
            </a:schemeClr>
          </a:solidFill>
          <a:ln w="12700">
            <a:miter lim="400000"/>
          </a:ln>
        </p:spPr>
        <p:txBody>
          <a:bodyPr lIns="19050" tIns="19050" rIns="19050" bIns="19050" anchor="ctr"/>
          <a:lstStyle/>
          <a:p>
            <a:pPr algn="ctr" defTabSz="412750" eaLnBrk="0" fontAlgn="base" hangingPunct="0">
              <a:spcBef>
                <a:spcPct val="0"/>
              </a:spcBef>
              <a:spcAft>
                <a:spcPct val="0"/>
              </a:spcAft>
              <a:defRPr sz="3000">
                <a:solidFill>
                  <a:srgbClr val="000000"/>
                </a:solidFill>
                <a:latin typeface="Helvetica Light"/>
                <a:ea typeface="Helvetica Light"/>
                <a:cs typeface="Helvetica Light"/>
                <a:sym typeface="Helvetica Light"/>
              </a:defRPr>
            </a:pPr>
            <a:endParaRPr sz="1500">
              <a:solidFill>
                <a:srgbClr val="000000"/>
              </a:solidFill>
              <a:latin typeface="Helvetica Light"/>
              <a:sym typeface="Helvetica Light"/>
            </a:endParaRPr>
          </a:p>
        </p:txBody>
      </p:sp>
      <p:sp>
        <p:nvSpPr>
          <p:cNvPr id="11" name="Shape 540">
            <a:extLst>
              <a:ext uri="{FF2B5EF4-FFF2-40B4-BE49-F238E27FC236}">
                <a16:creationId xmlns:a16="http://schemas.microsoft.com/office/drawing/2014/main" id="{E5174A32-3E2B-BB48-86BA-7303AAB086A3}"/>
              </a:ext>
            </a:extLst>
          </p:cNvPr>
          <p:cNvSpPr/>
          <p:nvPr/>
        </p:nvSpPr>
        <p:spPr>
          <a:xfrm rot="10800000">
            <a:off x="6701779" y="-12343"/>
            <a:ext cx="5512840" cy="3244858"/>
          </a:xfrm>
          <a:custGeom>
            <a:avLst/>
            <a:gdLst/>
            <a:ahLst/>
            <a:cxnLst>
              <a:cxn ang="0">
                <a:pos x="wd2" y="hd2"/>
              </a:cxn>
              <a:cxn ang="5400000">
                <a:pos x="wd2" y="hd2"/>
              </a:cxn>
              <a:cxn ang="10800000">
                <a:pos x="wd2" y="hd2"/>
              </a:cxn>
              <a:cxn ang="16200000">
                <a:pos x="wd2" y="hd2"/>
              </a:cxn>
            </a:cxnLst>
            <a:rect l="0" t="0" r="r" b="b"/>
            <a:pathLst>
              <a:path w="21600" h="21567" extrusionOk="0">
                <a:moveTo>
                  <a:pt x="71" y="14094"/>
                </a:moveTo>
                <a:cubicBezTo>
                  <a:pt x="718" y="13042"/>
                  <a:pt x="1363" y="11985"/>
                  <a:pt x="2006" y="10923"/>
                </a:cubicBezTo>
                <a:cubicBezTo>
                  <a:pt x="4111" y="7440"/>
                  <a:pt x="6186" y="3906"/>
                  <a:pt x="8230" y="320"/>
                </a:cubicBezTo>
                <a:cubicBezTo>
                  <a:pt x="8354" y="84"/>
                  <a:pt x="8539" y="-33"/>
                  <a:pt x="8724" y="9"/>
                </a:cubicBezTo>
                <a:cubicBezTo>
                  <a:pt x="8850" y="37"/>
                  <a:pt x="8966" y="139"/>
                  <a:pt x="9053" y="296"/>
                </a:cubicBezTo>
                <a:lnTo>
                  <a:pt x="21600" y="21567"/>
                </a:lnTo>
                <a:lnTo>
                  <a:pt x="8691" y="21546"/>
                </a:lnTo>
                <a:lnTo>
                  <a:pt x="2236" y="21536"/>
                </a:lnTo>
                <a:lnTo>
                  <a:pt x="0" y="21533"/>
                </a:lnTo>
                <a:lnTo>
                  <a:pt x="71" y="14094"/>
                </a:lnTo>
                <a:close/>
              </a:path>
            </a:pathLst>
          </a:custGeom>
          <a:solidFill>
            <a:schemeClr val="accent3">
              <a:alpha val="94831"/>
            </a:schemeClr>
          </a:solidFill>
          <a:ln w="12700">
            <a:miter lim="400000"/>
          </a:ln>
        </p:spPr>
        <p:txBody>
          <a:bodyPr lIns="19050" tIns="19050" rIns="19050" bIns="19050" anchor="ctr"/>
          <a:lstStyle/>
          <a:p>
            <a:pPr algn="ctr" defTabSz="412750" eaLnBrk="0" fontAlgn="base" hangingPunct="0">
              <a:spcBef>
                <a:spcPct val="0"/>
              </a:spcBef>
              <a:spcAft>
                <a:spcPct val="0"/>
              </a:spcAft>
              <a:defRPr sz="3000">
                <a:solidFill>
                  <a:srgbClr val="000000"/>
                </a:solidFill>
                <a:latin typeface="Helvetica Light"/>
                <a:ea typeface="Helvetica Light"/>
                <a:cs typeface="Helvetica Light"/>
                <a:sym typeface="Helvetica Light"/>
              </a:defRPr>
            </a:pPr>
            <a:endParaRPr sz="1500">
              <a:solidFill>
                <a:srgbClr val="000000"/>
              </a:solidFill>
              <a:latin typeface="Helvetica Light"/>
              <a:sym typeface="Helvetica Light"/>
            </a:endParaRPr>
          </a:p>
        </p:txBody>
      </p:sp>
      <p:sp>
        <p:nvSpPr>
          <p:cNvPr id="12" name="Shape 541">
            <a:extLst>
              <a:ext uri="{FF2B5EF4-FFF2-40B4-BE49-F238E27FC236}">
                <a16:creationId xmlns:a16="http://schemas.microsoft.com/office/drawing/2014/main" id="{B4453D4F-280C-1240-9BD6-4C932C2C39A9}"/>
              </a:ext>
            </a:extLst>
          </p:cNvPr>
          <p:cNvSpPr/>
          <p:nvPr/>
        </p:nvSpPr>
        <p:spPr>
          <a:xfrm rot="10800000">
            <a:off x="-21923" y="5263825"/>
            <a:ext cx="1545415" cy="1609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0"/>
                </a:lnTo>
                <a:close/>
              </a:path>
            </a:pathLst>
          </a:custGeom>
          <a:solidFill>
            <a:schemeClr val="accent2">
              <a:alpha val="94831"/>
            </a:schemeClr>
          </a:solidFill>
          <a:ln w="12700">
            <a:miter lim="400000"/>
          </a:ln>
        </p:spPr>
        <p:txBody>
          <a:bodyPr lIns="19050" tIns="19050" rIns="19050" bIns="19050" anchor="ctr"/>
          <a:lstStyle/>
          <a:p>
            <a:pPr algn="ctr" defTabSz="412750" eaLnBrk="0" fontAlgn="base" hangingPunct="0">
              <a:spcBef>
                <a:spcPct val="0"/>
              </a:spcBef>
              <a:spcAft>
                <a:spcPct val="0"/>
              </a:spcAft>
              <a:defRPr sz="3000">
                <a:solidFill>
                  <a:srgbClr val="000000"/>
                </a:solidFill>
                <a:latin typeface="Helvetica Light"/>
                <a:ea typeface="Helvetica Light"/>
                <a:cs typeface="Helvetica Light"/>
                <a:sym typeface="Helvetica Light"/>
              </a:defRPr>
            </a:pPr>
            <a:endParaRPr sz="1500">
              <a:solidFill>
                <a:srgbClr val="000000"/>
              </a:solidFill>
              <a:latin typeface="Helvetica Light"/>
              <a:sym typeface="Helvetica Light"/>
            </a:endParaRPr>
          </a:p>
        </p:txBody>
      </p:sp>
      <p:pic>
        <p:nvPicPr>
          <p:cNvPr id="5" name="图片 4">
            <a:extLst>
              <a:ext uri="{FF2B5EF4-FFF2-40B4-BE49-F238E27FC236}">
                <a16:creationId xmlns:a16="http://schemas.microsoft.com/office/drawing/2014/main" id="{327B676A-0A56-4C7D-B77A-B07B8C45411D}"/>
              </a:ext>
            </a:extLst>
          </p:cNvPr>
          <p:cNvPicPr>
            <a:picLocks noChangeAspect="1"/>
          </p:cNvPicPr>
          <p:nvPr/>
        </p:nvPicPr>
        <p:blipFill>
          <a:blip r:embed="rId6"/>
          <a:srcRect/>
          <a:stretch/>
        </p:blipFill>
        <p:spPr>
          <a:xfrm>
            <a:off x="8837435" y="440668"/>
            <a:ext cx="2286000" cy="1285875"/>
          </a:xfrm>
          <a:prstGeom prst="rect">
            <a:avLst/>
          </a:prstGeom>
        </p:spPr>
      </p:pic>
      <p:sp>
        <p:nvSpPr>
          <p:cNvPr id="15" name="Text Box 3">
            <a:extLst>
              <a:ext uri="{FF2B5EF4-FFF2-40B4-BE49-F238E27FC236}">
                <a16:creationId xmlns:a16="http://schemas.microsoft.com/office/drawing/2014/main" id="{5F3B8949-7449-4EED-9685-30FEF9329CCF}"/>
              </a:ext>
            </a:extLst>
          </p:cNvPr>
          <p:cNvSpPr txBox="1">
            <a:spLocks/>
          </p:cNvSpPr>
          <p:nvPr/>
        </p:nvSpPr>
        <p:spPr bwMode="auto">
          <a:xfrm>
            <a:off x="912142" y="2305394"/>
            <a:ext cx="7721650" cy="2958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lnSpc>
                <a:spcPct val="120000"/>
              </a:lnSpc>
              <a:spcBef>
                <a:spcPct val="0"/>
              </a:spcBef>
              <a:spcAft>
                <a:spcPct val="0"/>
              </a:spcAft>
              <a:defRPr/>
            </a:pPr>
            <a:r>
              <a:rPr lang="en-US" altLang="zh-CN" sz="3600" b="1" dirty="0">
                <a:solidFill>
                  <a:srgbClr val="FEFFFF"/>
                </a:solidFill>
                <a:latin typeface="Roboto" panose="02000000000000000000" pitchFamily="2" charset="0"/>
                <a:ea typeface="Roboto" panose="02000000000000000000" pitchFamily="2" charset="0"/>
                <a:cs typeface="Montserrat Semi" charset="0"/>
                <a:sym typeface="Poppins Medium" charset="0"/>
              </a:rPr>
              <a:t>Unique Device Identification in China</a:t>
            </a:r>
            <a:endParaRPr lang="x-none" altLang="x-none" sz="3300" b="1" dirty="0">
              <a:solidFill>
                <a:srgbClr val="51585F">
                  <a:lumMod val="50000"/>
                </a:srgbClr>
              </a:solidFill>
              <a:latin typeface="Roboto" panose="02000000000000000000" pitchFamily="2" charset="0"/>
              <a:ea typeface="Roboto" panose="02000000000000000000" pitchFamily="2" charset="0"/>
              <a:cs typeface="Montserrat Semi" charset="0"/>
              <a:sym typeface="Poppins Medium" charset="0"/>
            </a:endParaRPr>
          </a:p>
        </p:txBody>
      </p:sp>
      <p:sp>
        <p:nvSpPr>
          <p:cNvPr id="16" name="Text Box 3">
            <a:extLst>
              <a:ext uri="{FF2B5EF4-FFF2-40B4-BE49-F238E27FC236}">
                <a16:creationId xmlns:a16="http://schemas.microsoft.com/office/drawing/2014/main" id="{8D084021-782D-473C-AD3B-B168AA751BC9}"/>
              </a:ext>
            </a:extLst>
          </p:cNvPr>
          <p:cNvSpPr txBox="1">
            <a:spLocks/>
          </p:cNvSpPr>
          <p:nvPr/>
        </p:nvSpPr>
        <p:spPr bwMode="auto">
          <a:xfrm>
            <a:off x="9732404" y="6284592"/>
            <a:ext cx="2300287" cy="396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1200" dirty="0">
                <a:solidFill>
                  <a:srgbClr val="FEFFFF"/>
                </a:solidFill>
                <a:latin typeface="Roboto" panose="02000000000000000000" pitchFamily="2" charset="0"/>
                <a:ea typeface="Roboto" panose="02000000000000000000" pitchFamily="2" charset="0"/>
                <a:cs typeface="Montserrat Semi" charset="0"/>
                <a:sym typeface="Poppins Medium" charset="0"/>
              </a:rPr>
              <a:t>www.bradyknowsmedical.com</a:t>
            </a:r>
            <a:endParaRPr lang="x-none" altLang="x-none" sz="1200" dirty="0">
              <a:solidFill>
                <a:srgbClr val="FEFFFF"/>
              </a:solidFill>
              <a:latin typeface="Roboto" panose="02000000000000000000" pitchFamily="2" charset="0"/>
              <a:ea typeface="Roboto" panose="02000000000000000000" pitchFamily="2" charset="0"/>
              <a:cs typeface="Montserrat Semi" charset="0"/>
              <a:sym typeface="Poppins Medium" charset="0"/>
            </a:endParaRPr>
          </a:p>
        </p:txBody>
      </p:sp>
      <p:sp>
        <p:nvSpPr>
          <p:cNvPr id="2" name="TextBox 1">
            <a:extLst>
              <a:ext uri="{FF2B5EF4-FFF2-40B4-BE49-F238E27FC236}">
                <a16:creationId xmlns:a16="http://schemas.microsoft.com/office/drawing/2014/main" id="{2E06F997-E538-416D-B2A7-BC3C2D17B965}"/>
              </a:ext>
            </a:extLst>
          </p:cNvPr>
          <p:cNvSpPr txBox="1"/>
          <p:nvPr/>
        </p:nvSpPr>
        <p:spPr>
          <a:xfrm>
            <a:off x="889523" y="3872089"/>
            <a:ext cx="2646878" cy="646331"/>
          </a:xfrm>
          <a:prstGeom prst="rect">
            <a:avLst/>
          </a:prstGeom>
          <a:noFill/>
        </p:spPr>
        <p:txBody>
          <a:bodyPr wrap="none" rtlCol="0">
            <a:spAutoFit/>
          </a:bodyPr>
          <a:lstStyle/>
          <a:p>
            <a:r>
              <a:rPr lang="en-US" dirty="0"/>
              <a:t>by BradyKnows Medical</a:t>
            </a:r>
          </a:p>
          <a:p>
            <a:r>
              <a:rPr lang="en-US" dirty="0"/>
              <a:t>March 2022</a:t>
            </a:r>
          </a:p>
        </p:txBody>
      </p:sp>
      <p:pic>
        <p:nvPicPr>
          <p:cNvPr id="6" name="Audio 5">
            <a:hlinkClick r:id="" action="ppaction://media"/>
            <a:extLst>
              <a:ext uri="{FF2B5EF4-FFF2-40B4-BE49-F238E27FC236}">
                <a16:creationId xmlns:a16="http://schemas.microsoft.com/office/drawing/2014/main" id="{85FB57FF-F98B-4943-9B24-A245484CB6E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356152383"/>
      </p:ext>
    </p:extLst>
  </p:cSld>
  <p:clrMapOvr>
    <a:masterClrMapping/>
  </p:clrMapOvr>
  <mc:AlternateContent xmlns:mc="http://schemas.openxmlformats.org/markup-compatibility/2006">
    <mc:Choice xmlns:p14="http://schemas.microsoft.com/office/powerpoint/2010/main" Requires="p14">
      <p:transition spd="slow" p14:dur="2000" advTm="7440"/>
    </mc:Choice>
    <mc:Fallback>
      <p:transition spd="slow" advTm="74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a:extLst>
              <a:ext uri="{FF2B5EF4-FFF2-40B4-BE49-F238E27FC236}">
                <a16:creationId xmlns:a16="http://schemas.microsoft.com/office/drawing/2014/main" id="{28C318CE-5D57-3445-95F6-331103AC8DD1}"/>
              </a:ext>
            </a:extLst>
          </p:cNvPr>
          <p:cNvSpPr txBox="1">
            <a:spLocks/>
          </p:cNvSpPr>
          <p:nvPr/>
        </p:nvSpPr>
        <p:spPr bwMode="auto">
          <a:xfrm>
            <a:off x="981832" y="1160748"/>
            <a:ext cx="9815477"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zh-CN" altLang="en-US" sz="3200" b="1" dirty="0">
                <a:solidFill>
                  <a:srgbClr val="333333"/>
                </a:solidFill>
                <a:latin typeface="Verdana" panose="020B0604030504040204" pitchFamily="34" charset="0"/>
                <a:cs typeface="Poppins"/>
                <a:sym typeface="Poppins"/>
              </a:rPr>
              <a:t>What is the </a:t>
            </a:r>
            <a:r>
              <a:rPr lang="en-US" altLang="zh-CN" sz="3200" b="1" dirty="0">
                <a:solidFill>
                  <a:srgbClr val="333333"/>
                </a:solidFill>
                <a:latin typeface="Verdana" panose="020B0604030504040204" pitchFamily="34" charset="0"/>
                <a:cs typeface="Poppins"/>
                <a:sym typeface="Poppins"/>
              </a:rPr>
              <a:t>UDI</a:t>
            </a:r>
            <a:r>
              <a:rPr lang="zh-CN" altLang="en-US" sz="3200" b="1" dirty="0">
                <a:solidFill>
                  <a:srgbClr val="333333"/>
                </a:solidFill>
                <a:latin typeface="Verdana" panose="020B0604030504040204" pitchFamily="34" charset="0"/>
                <a:cs typeface="Poppins"/>
                <a:sym typeface="Poppins"/>
              </a:rPr>
              <a:t> of medical devices</a:t>
            </a:r>
            <a:endParaRPr lang="x-none" altLang="x-none" sz="3600" dirty="0">
              <a:solidFill>
                <a:srgbClr val="16222C"/>
              </a:solidFill>
              <a:latin typeface="Roboto" panose="02000000000000000000" pitchFamily="2" charset="0"/>
              <a:ea typeface="Roboto" panose="02000000000000000000" pitchFamily="2" charset="0"/>
              <a:cs typeface="Montserrat Semi" charset="0"/>
              <a:sym typeface="Poppins Medium" charset="0"/>
            </a:endParaRPr>
          </a:p>
        </p:txBody>
      </p:sp>
      <p:sp>
        <p:nvSpPr>
          <p:cNvPr id="7171" name="Rectangle 1">
            <a:extLst>
              <a:ext uri="{FF2B5EF4-FFF2-40B4-BE49-F238E27FC236}">
                <a16:creationId xmlns:a16="http://schemas.microsoft.com/office/drawing/2014/main" id="{5220E509-A0B6-3A44-AB86-7F86691CD046}"/>
              </a:ext>
            </a:extLst>
          </p:cNvPr>
          <p:cNvSpPr>
            <a:spLocks noChangeArrowheads="1"/>
          </p:cNvSpPr>
          <p:nvPr/>
        </p:nvSpPr>
        <p:spPr bwMode="auto">
          <a:xfrm>
            <a:off x="981832" y="1952911"/>
            <a:ext cx="9649223" cy="357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12750" eaLnBrk="0" fontAlgn="base" hangingPunct="0">
              <a:lnSpc>
                <a:spcPct val="180000"/>
              </a:lnSpc>
              <a:spcBef>
                <a:spcPct val="0"/>
              </a:spcBef>
              <a:spcAft>
                <a:spcPct val="0"/>
              </a:spcAft>
            </a:pPr>
            <a:r>
              <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Unique Device Identifier </a:t>
            </a:r>
            <a:r>
              <a:rPr lang="zh-CN"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a:t>
            </a:r>
            <a:r>
              <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UDI</a:t>
            </a:r>
            <a:r>
              <a:rPr lang="zh-CN"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 is a set of codes for the unique identification of medical devices. </a:t>
            </a:r>
            <a:endPar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endParaRPr>
          </a:p>
          <a:p>
            <a:pPr marL="742950" lvl="1" indent="-285750" defTabSz="412750" eaLnBrk="0" fontAlgn="base" hangingPunct="0">
              <a:lnSpc>
                <a:spcPct val="180000"/>
              </a:lnSpc>
              <a:spcBef>
                <a:spcPct val="0"/>
              </a:spcBef>
              <a:spcAft>
                <a:spcPct val="0"/>
              </a:spcAft>
              <a:buFont typeface="Arial" panose="020B0604020202020204" pitchFamily="34" charset="0"/>
              <a:buChar char="•"/>
            </a:pPr>
            <a:r>
              <a:rPr lang="zh-CN"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The DI part records the static information related to the product; </a:t>
            </a:r>
            <a:endPar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endParaRPr>
          </a:p>
          <a:p>
            <a:pPr marL="742950" lvl="1" indent="-285750" defTabSz="412750" eaLnBrk="0" fontAlgn="base" hangingPunct="0">
              <a:lnSpc>
                <a:spcPct val="180000"/>
              </a:lnSpc>
              <a:spcBef>
                <a:spcPct val="0"/>
              </a:spcBef>
              <a:spcAft>
                <a:spcPct val="0"/>
              </a:spcAft>
              <a:buFont typeface="Arial" panose="020B0604020202020204" pitchFamily="34" charset="0"/>
              <a:buChar char="•"/>
            </a:pPr>
            <a:r>
              <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T</a:t>
            </a:r>
            <a:r>
              <a:rPr lang="zh-CN"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he </a:t>
            </a:r>
            <a:r>
              <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PI </a:t>
            </a:r>
            <a:r>
              <a:rPr lang="zh-CN"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part records the dynamic information related to the production process.</a:t>
            </a:r>
            <a:endPar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endParaRPr>
          </a:p>
          <a:p>
            <a:pPr defTabSz="412750" eaLnBrk="0" fontAlgn="base" hangingPunct="0">
              <a:lnSpc>
                <a:spcPct val="180000"/>
              </a:lnSpc>
              <a:spcBef>
                <a:spcPct val="0"/>
              </a:spcBef>
              <a:spcAft>
                <a:spcPct val="0"/>
              </a:spcAft>
            </a:pPr>
            <a:r>
              <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UDI has </a:t>
            </a:r>
            <a:r>
              <a:rPr lang="zh-CN"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now become the common, international and professional language for addressing global regulatory issues for medical devices. Globally, countries and regions such as the United States, the European Union, Saudi Arabia and South Korea have issued UDI-related regulations and guidance documents, and countries such as Japan, Australia and Argentina have also carried out related work one after another.</a:t>
            </a:r>
            <a:endParaRPr lang="en-US"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endParaRPr>
          </a:p>
        </p:txBody>
      </p:sp>
      <p:pic>
        <p:nvPicPr>
          <p:cNvPr id="3" name="Audio 2">
            <a:hlinkClick r:id="" action="ppaction://media"/>
            <a:extLst>
              <a:ext uri="{FF2B5EF4-FFF2-40B4-BE49-F238E27FC236}">
                <a16:creationId xmlns:a16="http://schemas.microsoft.com/office/drawing/2014/main" id="{E079DC6E-5B50-46FF-BFD4-3CD61B84097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7982"/>
    </mc:Choice>
    <mc:Fallback>
      <p:transition spd="slow" advTm="479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a:extLst>
              <a:ext uri="{FF2B5EF4-FFF2-40B4-BE49-F238E27FC236}">
                <a16:creationId xmlns:a16="http://schemas.microsoft.com/office/drawing/2014/main" id="{28C318CE-5D57-3445-95F6-331103AC8DD1}"/>
              </a:ext>
            </a:extLst>
          </p:cNvPr>
          <p:cNvSpPr txBox="1">
            <a:spLocks/>
          </p:cNvSpPr>
          <p:nvPr/>
        </p:nvSpPr>
        <p:spPr bwMode="auto">
          <a:xfrm>
            <a:off x="981832" y="764704"/>
            <a:ext cx="6707039"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zh-CN" sz="3200" b="1" dirty="0">
                <a:solidFill>
                  <a:srgbClr val="333333"/>
                </a:solidFill>
                <a:latin typeface="Verdana" panose="020B0604030504040204" pitchFamily="34" charset="0"/>
                <a:cs typeface="Poppins"/>
                <a:sym typeface="Poppins"/>
              </a:rPr>
              <a:t>UDI in China</a:t>
            </a:r>
            <a:endParaRPr lang="x-none" altLang="x-none" sz="3600" dirty="0">
              <a:solidFill>
                <a:srgbClr val="16222C"/>
              </a:solidFill>
              <a:latin typeface="Roboto" panose="02000000000000000000" pitchFamily="2" charset="0"/>
              <a:ea typeface="Roboto" panose="02000000000000000000" pitchFamily="2" charset="0"/>
              <a:cs typeface="Montserrat Semi" charset="0"/>
              <a:sym typeface="Poppins Medium" charset="0"/>
            </a:endParaRPr>
          </a:p>
        </p:txBody>
      </p:sp>
      <p:sp>
        <p:nvSpPr>
          <p:cNvPr id="7171" name="Rectangle 1">
            <a:extLst>
              <a:ext uri="{FF2B5EF4-FFF2-40B4-BE49-F238E27FC236}">
                <a16:creationId xmlns:a16="http://schemas.microsoft.com/office/drawing/2014/main" id="{5220E509-A0B6-3A44-AB86-7F86691CD046}"/>
              </a:ext>
            </a:extLst>
          </p:cNvPr>
          <p:cNvSpPr>
            <a:spLocks noChangeArrowheads="1"/>
          </p:cNvSpPr>
          <p:nvPr/>
        </p:nvSpPr>
        <p:spPr bwMode="auto">
          <a:xfrm>
            <a:off x="981832" y="1484939"/>
            <a:ext cx="10514013" cy="180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12750" eaLnBrk="0" fontAlgn="base" hangingPunct="0">
              <a:lnSpc>
                <a:spcPct val="180000"/>
              </a:lnSpc>
              <a:spcBef>
                <a:spcPct val="0"/>
              </a:spcBef>
              <a:spcAft>
                <a:spcPct val="0"/>
              </a:spcAft>
            </a:pPr>
            <a:r>
              <a:rPr lang="zh-CN"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In order to standardize the construction of the unique identification system for medical devices and strengthen the whole life cycle management of medical devices, according to </a:t>
            </a:r>
            <a:r>
              <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the </a:t>
            </a:r>
            <a:r>
              <a:rPr lang="zh-CN"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Regulations on Supervision and Administration of Medical Devices, the </a:t>
            </a:r>
            <a:r>
              <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China NMPA </a:t>
            </a:r>
            <a:r>
              <a:rPr lang="zh-CN"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has formulated </a:t>
            </a:r>
            <a:r>
              <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the </a:t>
            </a:r>
            <a:r>
              <a:rPr lang="zh-CN" altLang="en-US" sz="1600" b="1" dirty="0">
                <a:solidFill>
                  <a:schemeClr val="bg1"/>
                </a:solidFill>
                <a:latin typeface="Roboto" panose="02000000000000000000" pitchFamily="2" charset="0"/>
                <a:ea typeface="Roboto" panose="02000000000000000000" pitchFamily="2" charset="0"/>
                <a:cs typeface="Open Sans" panose="020B0606030504020204" pitchFamily="34" charset="0"/>
                <a:sym typeface="Poppins"/>
              </a:rPr>
              <a:t>Rules for the </a:t>
            </a:r>
            <a:r>
              <a:rPr lang="en-US" altLang="zh-CN" sz="1600" b="1" dirty="0">
                <a:solidFill>
                  <a:schemeClr val="bg1"/>
                </a:solidFill>
                <a:latin typeface="Roboto" panose="02000000000000000000" pitchFamily="2" charset="0"/>
                <a:ea typeface="Roboto" panose="02000000000000000000" pitchFamily="2" charset="0"/>
                <a:cs typeface="Open Sans" panose="020B0606030504020204" pitchFamily="34" charset="0"/>
                <a:sym typeface="Poppins"/>
              </a:rPr>
              <a:t>UDI </a:t>
            </a:r>
            <a:r>
              <a:rPr lang="zh-CN" altLang="en-US" sz="1600" b="1" dirty="0">
                <a:solidFill>
                  <a:schemeClr val="bg1"/>
                </a:solidFill>
                <a:latin typeface="Roboto" panose="02000000000000000000" pitchFamily="2" charset="0"/>
                <a:ea typeface="Roboto" panose="02000000000000000000" pitchFamily="2" charset="0"/>
                <a:cs typeface="Open Sans" panose="020B0606030504020204" pitchFamily="34" charset="0"/>
                <a:sym typeface="Poppins"/>
              </a:rPr>
              <a:t>System </a:t>
            </a:r>
            <a:r>
              <a:rPr lang="en-US" altLang="zh-CN" sz="1600" b="1" dirty="0">
                <a:solidFill>
                  <a:schemeClr val="bg1"/>
                </a:solidFill>
                <a:latin typeface="Roboto" panose="02000000000000000000" pitchFamily="2" charset="0"/>
                <a:ea typeface="Roboto" panose="02000000000000000000" pitchFamily="2" charset="0"/>
                <a:cs typeface="Open Sans" panose="020B0606030504020204" pitchFamily="34" charset="0"/>
                <a:sym typeface="Poppins"/>
              </a:rPr>
              <a:t>of</a:t>
            </a:r>
            <a:r>
              <a:rPr lang="zh-CN" altLang="en-US" sz="1600" b="1" dirty="0">
                <a:solidFill>
                  <a:schemeClr val="bg1"/>
                </a:solidFill>
                <a:latin typeface="Roboto" panose="02000000000000000000" pitchFamily="2" charset="0"/>
                <a:ea typeface="Roboto" panose="02000000000000000000" pitchFamily="2" charset="0"/>
                <a:cs typeface="Open Sans" panose="020B0606030504020204" pitchFamily="34" charset="0"/>
                <a:sym typeface="Poppins"/>
              </a:rPr>
              <a:t> Medical Devices</a:t>
            </a:r>
            <a:r>
              <a:rPr lang="zh-CN"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 which c</a:t>
            </a:r>
            <a:r>
              <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a</a:t>
            </a:r>
            <a:r>
              <a:rPr lang="zh-CN"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me into effect on October </a:t>
            </a:r>
            <a:r>
              <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1</a:t>
            </a:r>
            <a:r>
              <a:rPr lang="zh-CN"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 </a:t>
            </a:r>
            <a:r>
              <a:rPr lang="en-US" altLang="zh-CN"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2019.</a:t>
            </a:r>
            <a:endParaRPr lang="en-US" altLang="en-US" sz="16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endParaRPr>
          </a:p>
        </p:txBody>
      </p:sp>
      <p:sp>
        <p:nvSpPr>
          <p:cNvPr id="6" name="Rectangle 5">
            <a:extLst>
              <a:ext uri="{FF2B5EF4-FFF2-40B4-BE49-F238E27FC236}">
                <a16:creationId xmlns:a16="http://schemas.microsoft.com/office/drawing/2014/main" id="{EC7FAB05-E1D3-41D1-A3F5-F4B5F174E4BC}"/>
              </a:ext>
            </a:extLst>
          </p:cNvPr>
          <p:cNvSpPr/>
          <p:nvPr/>
        </p:nvSpPr>
        <p:spPr bwMode="auto">
          <a:xfrm>
            <a:off x="4740865" y="3567439"/>
            <a:ext cx="1699591" cy="384721"/>
          </a:xfrm>
          <a:prstGeom prst="rect">
            <a:avLst/>
          </a:prstGeom>
          <a:solidFill>
            <a:schemeClr val="accent1">
              <a:lumMod val="20000"/>
              <a:lumOff val="8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74808C"/>
                </a:solidFill>
                <a:effectLst/>
                <a:latin typeface="Poppins" charset="0"/>
                <a:ea typeface="Poppins" charset="0"/>
                <a:cs typeface="Poppins" charset="0"/>
                <a:sym typeface="Poppins" charset="0"/>
              </a:rPr>
              <a:t>UDI</a:t>
            </a:r>
          </a:p>
        </p:txBody>
      </p:sp>
      <p:sp>
        <p:nvSpPr>
          <p:cNvPr id="7" name="Rectangle 6">
            <a:extLst>
              <a:ext uri="{FF2B5EF4-FFF2-40B4-BE49-F238E27FC236}">
                <a16:creationId xmlns:a16="http://schemas.microsoft.com/office/drawing/2014/main" id="{B1214D15-1F59-45F1-A981-FAD424BCAF62}"/>
              </a:ext>
            </a:extLst>
          </p:cNvPr>
          <p:cNvSpPr/>
          <p:nvPr/>
        </p:nvSpPr>
        <p:spPr bwMode="auto">
          <a:xfrm>
            <a:off x="3462031" y="4237011"/>
            <a:ext cx="1699591" cy="1000274"/>
          </a:xfrm>
          <a:prstGeom prst="rect">
            <a:avLst/>
          </a:prstGeom>
          <a:solidFill>
            <a:schemeClr val="accent1">
              <a:lumMod val="20000"/>
              <a:lumOff val="8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74808C"/>
                </a:solidFill>
                <a:effectLst/>
                <a:latin typeface="Poppins" charset="0"/>
                <a:ea typeface="Poppins" charset="0"/>
                <a:cs typeface="Poppins" charset="0"/>
                <a:sym typeface="Poppins" charset="0"/>
              </a:rPr>
              <a:t>Device Identifier (DI)</a:t>
            </a:r>
          </a:p>
        </p:txBody>
      </p:sp>
      <p:sp>
        <p:nvSpPr>
          <p:cNvPr id="8" name="Rectangle 7">
            <a:extLst>
              <a:ext uri="{FF2B5EF4-FFF2-40B4-BE49-F238E27FC236}">
                <a16:creationId xmlns:a16="http://schemas.microsoft.com/office/drawing/2014/main" id="{96E06D5F-60EC-42AE-9FD4-C5C2F7D07264}"/>
              </a:ext>
            </a:extLst>
          </p:cNvPr>
          <p:cNvSpPr/>
          <p:nvPr/>
        </p:nvSpPr>
        <p:spPr bwMode="auto">
          <a:xfrm>
            <a:off x="6008740" y="4237011"/>
            <a:ext cx="1699591" cy="1000274"/>
          </a:xfrm>
          <a:prstGeom prst="rect">
            <a:avLst/>
          </a:prstGeom>
          <a:solidFill>
            <a:schemeClr val="accent1">
              <a:lumMod val="20000"/>
              <a:lumOff val="80000"/>
            </a:schemeClr>
          </a:solid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ctr" defTabSz="825500" rtl="0" eaLnBrk="1"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74808C"/>
                </a:solidFill>
                <a:effectLst/>
                <a:latin typeface="Poppins" charset="0"/>
                <a:ea typeface="Poppins" charset="0"/>
                <a:cs typeface="Poppins" charset="0"/>
                <a:sym typeface="Poppins" charset="0"/>
              </a:rPr>
              <a:t>Production Identifier (PI)</a:t>
            </a:r>
          </a:p>
        </p:txBody>
      </p:sp>
      <p:cxnSp>
        <p:nvCxnSpPr>
          <p:cNvPr id="9" name="Straight Arrow Connector 8">
            <a:extLst>
              <a:ext uri="{FF2B5EF4-FFF2-40B4-BE49-F238E27FC236}">
                <a16:creationId xmlns:a16="http://schemas.microsoft.com/office/drawing/2014/main" id="{CFB2F328-8E19-4264-91D2-4DDD908FE254}"/>
              </a:ext>
            </a:extLst>
          </p:cNvPr>
          <p:cNvCxnSpPr>
            <a:stCxn id="6" idx="2"/>
            <a:endCxn id="7" idx="0"/>
          </p:cNvCxnSpPr>
          <p:nvPr/>
        </p:nvCxnSpPr>
        <p:spPr bwMode="auto">
          <a:xfrm flipH="1">
            <a:off x="4311827" y="3952160"/>
            <a:ext cx="1278834" cy="284851"/>
          </a:xfrm>
          <a:prstGeom prst="straightConnector1">
            <a:avLst/>
          </a:prstGeom>
          <a:blipFill dpi="0" rotWithShape="0">
            <a:blip r:embed="rId5"/>
            <a:srcRect/>
            <a:tile tx="0" ty="0" sx="100000" sy="100000" flip="none" algn="tl"/>
          </a:blipFill>
          <a:ln w="127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cxnSp>
        <p:nvCxnSpPr>
          <p:cNvPr id="10" name="Straight Arrow Connector 9">
            <a:extLst>
              <a:ext uri="{FF2B5EF4-FFF2-40B4-BE49-F238E27FC236}">
                <a16:creationId xmlns:a16="http://schemas.microsoft.com/office/drawing/2014/main" id="{178239BC-7BEF-49F2-AA90-AA3BF0739D52}"/>
              </a:ext>
            </a:extLst>
          </p:cNvPr>
          <p:cNvCxnSpPr>
            <a:stCxn id="6" idx="2"/>
            <a:endCxn id="8" idx="0"/>
          </p:cNvCxnSpPr>
          <p:nvPr/>
        </p:nvCxnSpPr>
        <p:spPr bwMode="auto">
          <a:xfrm>
            <a:off x="5590661" y="3952160"/>
            <a:ext cx="1267875" cy="284851"/>
          </a:xfrm>
          <a:prstGeom prst="straightConnector1">
            <a:avLst/>
          </a:prstGeom>
          <a:blipFill dpi="0" rotWithShape="0">
            <a:blip r:embed="rId5"/>
            <a:srcRect/>
            <a:tile tx="0" ty="0" sx="100000" sy="100000" flip="none" algn="tl"/>
          </a:blipFill>
          <a:ln w="12700" cap="flat" cmpd="sng" algn="ctr">
            <a:solidFill>
              <a:srgbClr val="000000"/>
            </a:solidFill>
            <a:prstDash val="solid"/>
            <a:miter lim="400000"/>
            <a:headEnd type="none" w="med" len="med"/>
            <a:tailEnd type="triangle"/>
          </a:ln>
          <a:effectLst>
            <a:outerShdw blurRad="25400" algn="ctr" rotWithShape="0">
              <a:srgbClr val="000000">
                <a:alpha val="50000"/>
              </a:srgbClr>
            </a:outerShdw>
          </a:effectLst>
        </p:spPr>
      </p:cxnSp>
      <p:sp>
        <p:nvSpPr>
          <p:cNvPr id="11" name="TextBox 10">
            <a:extLst>
              <a:ext uri="{FF2B5EF4-FFF2-40B4-BE49-F238E27FC236}">
                <a16:creationId xmlns:a16="http://schemas.microsoft.com/office/drawing/2014/main" id="{25CA7500-24AD-418E-B7FE-6EF93C551006}"/>
              </a:ext>
            </a:extLst>
          </p:cNvPr>
          <p:cNvSpPr txBox="1"/>
          <p:nvPr/>
        </p:nvSpPr>
        <p:spPr>
          <a:xfrm>
            <a:off x="3342761" y="5311424"/>
            <a:ext cx="1938130"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Labeler</a:t>
            </a:r>
          </a:p>
          <a:p>
            <a:pPr marL="285750" indent="-285750">
              <a:buFont typeface="Arial" panose="020B0604020202020204" pitchFamily="34" charset="0"/>
              <a:buChar char="•"/>
            </a:pPr>
            <a:r>
              <a:rPr lang="en-US" dirty="0">
                <a:solidFill>
                  <a:schemeClr val="bg1"/>
                </a:solidFill>
              </a:rPr>
              <a:t>Device Model</a:t>
            </a:r>
          </a:p>
        </p:txBody>
      </p:sp>
      <p:sp>
        <p:nvSpPr>
          <p:cNvPr id="12" name="TextBox 11">
            <a:extLst>
              <a:ext uri="{FF2B5EF4-FFF2-40B4-BE49-F238E27FC236}">
                <a16:creationId xmlns:a16="http://schemas.microsoft.com/office/drawing/2014/main" id="{EBFEB203-5137-4FEE-ACF9-BAE490EA8811}"/>
              </a:ext>
            </a:extLst>
          </p:cNvPr>
          <p:cNvSpPr txBox="1"/>
          <p:nvPr/>
        </p:nvSpPr>
        <p:spPr>
          <a:xfrm>
            <a:off x="6021991" y="5311424"/>
            <a:ext cx="2595135"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Manufacturing Date</a:t>
            </a:r>
          </a:p>
          <a:p>
            <a:pPr marL="285750" indent="-285750">
              <a:buFont typeface="Arial" panose="020B0604020202020204" pitchFamily="34" charset="0"/>
              <a:buChar char="•"/>
            </a:pPr>
            <a:r>
              <a:rPr lang="en-US" dirty="0">
                <a:solidFill>
                  <a:schemeClr val="bg1"/>
                </a:solidFill>
              </a:rPr>
              <a:t>Expiration Date</a:t>
            </a:r>
          </a:p>
          <a:p>
            <a:pPr marL="285750" indent="-285750">
              <a:buFont typeface="Arial" panose="020B0604020202020204" pitchFamily="34" charset="0"/>
              <a:buChar char="•"/>
            </a:pPr>
            <a:r>
              <a:rPr lang="en-US" dirty="0">
                <a:solidFill>
                  <a:schemeClr val="bg1"/>
                </a:solidFill>
              </a:rPr>
              <a:t>Batch/Lot Number</a:t>
            </a:r>
          </a:p>
          <a:p>
            <a:pPr marL="285750" indent="-285750">
              <a:buFont typeface="Arial" panose="020B0604020202020204" pitchFamily="34" charset="0"/>
              <a:buChar char="•"/>
            </a:pPr>
            <a:r>
              <a:rPr lang="en-US" dirty="0">
                <a:solidFill>
                  <a:schemeClr val="bg1"/>
                </a:solidFill>
              </a:rPr>
              <a:t>Serial Number</a:t>
            </a:r>
          </a:p>
        </p:txBody>
      </p:sp>
      <p:pic>
        <p:nvPicPr>
          <p:cNvPr id="3" name="Audio 2">
            <a:hlinkClick r:id="" action="ppaction://media"/>
            <a:extLst>
              <a:ext uri="{FF2B5EF4-FFF2-40B4-BE49-F238E27FC236}">
                <a16:creationId xmlns:a16="http://schemas.microsoft.com/office/drawing/2014/main" id="{FBB84233-6251-4826-978F-BFE393B64AF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497524251"/>
      </p:ext>
    </p:extLst>
  </p:cSld>
  <p:clrMapOvr>
    <a:masterClrMapping/>
  </p:clrMapOvr>
  <mc:AlternateContent xmlns:mc="http://schemas.openxmlformats.org/markup-compatibility/2006">
    <mc:Choice xmlns:p14="http://schemas.microsoft.com/office/powerpoint/2010/main" Requires="p14">
      <p:transition spd="slow" p14:dur="2000" advTm="28222"/>
    </mc:Choice>
    <mc:Fallback>
      <p:transition spd="slow" advTm="28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a:extLst>
              <a:ext uri="{FF2B5EF4-FFF2-40B4-BE49-F238E27FC236}">
                <a16:creationId xmlns:a16="http://schemas.microsoft.com/office/drawing/2014/main" id="{28C318CE-5D57-3445-95F6-331103AC8DD1}"/>
              </a:ext>
            </a:extLst>
          </p:cNvPr>
          <p:cNvSpPr txBox="1">
            <a:spLocks/>
          </p:cNvSpPr>
          <p:nvPr/>
        </p:nvSpPr>
        <p:spPr bwMode="auto">
          <a:xfrm>
            <a:off x="981832" y="764704"/>
            <a:ext cx="8864132"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zh-CN" sz="3200" b="1" dirty="0">
                <a:solidFill>
                  <a:srgbClr val="333333"/>
                </a:solidFill>
                <a:latin typeface="Verdana" panose="020B0604030504040204" pitchFamily="34" charset="0"/>
                <a:cs typeface="Poppins"/>
                <a:sym typeface="Poppins"/>
              </a:rPr>
              <a:t>UDI Implementation Timeline in China</a:t>
            </a:r>
            <a:endParaRPr lang="x-none" altLang="x-none" sz="3600" dirty="0">
              <a:solidFill>
                <a:srgbClr val="16222C"/>
              </a:solidFill>
              <a:latin typeface="Roboto" panose="02000000000000000000" pitchFamily="2" charset="0"/>
              <a:ea typeface="Roboto" panose="02000000000000000000" pitchFamily="2" charset="0"/>
              <a:cs typeface="Montserrat Semi" charset="0"/>
              <a:sym typeface="Poppins Medium" charset="0"/>
            </a:endParaRPr>
          </a:p>
        </p:txBody>
      </p:sp>
      <p:sp>
        <p:nvSpPr>
          <p:cNvPr id="8" name="任意多边形 2">
            <a:extLst>
              <a:ext uri="{FF2B5EF4-FFF2-40B4-BE49-F238E27FC236}">
                <a16:creationId xmlns:a16="http://schemas.microsoft.com/office/drawing/2014/main" id="{354AA811-3B3A-42C4-8965-829C4AA06C05}"/>
              </a:ext>
            </a:extLst>
          </p:cNvPr>
          <p:cNvSpPr/>
          <p:nvPr/>
        </p:nvSpPr>
        <p:spPr>
          <a:xfrm>
            <a:off x="1068244" y="3209175"/>
            <a:ext cx="10260330" cy="2300605"/>
          </a:xfrm>
          <a:custGeom>
            <a:avLst/>
            <a:gdLst>
              <a:gd name="connisteX0" fmla="*/ 0 w 9942830"/>
              <a:gd name="connsiteY0" fmla="*/ 2171065 h 2171065"/>
              <a:gd name="connisteX1" fmla="*/ 5734050 w 9942830"/>
              <a:gd name="connsiteY1" fmla="*/ 1492250 h 2171065"/>
              <a:gd name="connisteX2" fmla="*/ 9942830 w 9942830"/>
              <a:gd name="connsiteY2" fmla="*/ 0 h 2171065"/>
              <a:gd name="connisteX3" fmla="*/ 9653270 w 9942830"/>
              <a:gd name="connsiteY3" fmla="*/ 55880 h 2171065"/>
            </a:gdLst>
            <a:ahLst/>
            <a:cxnLst>
              <a:cxn ang="0">
                <a:pos x="connisteX0" y="connsiteY0"/>
              </a:cxn>
              <a:cxn ang="0">
                <a:pos x="connisteX1" y="connsiteY1"/>
              </a:cxn>
              <a:cxn ang="0">
                <a:pos x="connisteX2" y="connsiteY2"/>
              </a:cxn>
              <a:cxn ang="0">
                <a:pos x="connisteX3" y="connsiteY3"/>
              </a:cxn>
            </a:cxnLst>
            <a:rect l="l" t="t" r="r" b="b"/>
            <a:pathLst>
              <a:path w="9942830" h="2171065">
                <a:moveTo>
                  <a:pt x="0" y="2171065"/>
                </a:moveTo>
                <a:cubicBezTo>
                  <a:pt x="1062355" y="2065020"/>
                  <a:pt x="3745230" y="1926590"/>
                  <a:pt x="5734050" y="1492250"/>
                </a:cubicBezTo>
                <a:cubicBezTo>
                  <a:pt x="7722870" y="1057910"/>
                  <a:pt x="9159240" y="287020"/>
                  <a:pt x="9942830" y="0"/>
                </a:cubicBezTo>
              </a:path>
            </a:pathLst>
          </a:custGeom>
          <a:noFill/>
          <a:ln w="38100" cap="flat" cmpd="sng" algn="ctr">
            <a:solidFill>
              <a:srgbClr val="FFFFFF">
                <a:lumMod val="75000"/>
              </a:srgbClr>
            </a:solidFill>
            <a:prstDash val="solid"/>
            <a:miter lim="800000"/>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微软雅黑"/>
              <a:cs typeface="+mn-cs"/>
            </a:endParaRPr>
          </a:p>
        </p:txBody>
      </p:sp>
      <p:grpSp>
        <p:nvGrpSpPr>
          <p:cNvPr id="9" name="组合 7">
            <a:extLst>
              <a:ext uri="{FF2B5EF4-FFF2-40B4-BE49-F238E27FC236}">
                <a16:creationId xmlns:a16="http://schemas.microsoft.com/office/drawing/2014/main" id="{0E5E964E-8B97-40D6-9438-3C80E519135D}"/>
              </a:ext>
            </a:extLst>
          </p:cNvPr>
          <p:cNvGrpSpPr/>
          <p:nvPr/>
        </p:nvGrpSpPr>
        <p:grpSpPr>
          <a:xfrm>
            <a:off x="1067896" y="2306205"/>
            <a:ext cx="4489450" cy="3875405"/>
            <a:chOff x="332" y="4365"/>
            <a:chExt cx="7070" cy="6103"/>
          </a:xfrm>
        </p:grpSpPr>
        <p:cxnSp>
          <p:nvCxnSpPr>
            <p:cNvPr id="18" name="直接连接符 4">
              <a:extLst>
                <a:ext uri="{FF2B5EF4-FFF2-40B4-BE49-F238E27FC236}">
                  <a16:creationId xmlns:a16="http://schemas.microsoft.com/office/drawing/2014/main" id="{D1C406BD-00A4-4C9D-845C-E4C0BC56912A}"/>
                </a:ext>
              </a:extLst>
            </p:cNvPr>
            <p:cNvCxnSpPr>
              <a:stCxn id="19" idx="0"/>
            </p:cNvCxnSpPr>
            <p:nvPr/>
          </p:nvCxnSpPr>
          <p:spPr>
            <a:xfrm flipV="1">
              <a:off x="1638" y="6285"/>
              <a:ext cx="0" cy="2543"/>
            </a:xfrm>
            <a:prstGeom prst="line">
              <a:avLst/>
            </a:prstGeom>
            <a:noFill/>
            <a:ln w="25400" cap="flat" cmpd="sng" algn="ctr">
              <a:solidFill>
                <a:srgbClr val="EB597B"/>
              </a:solidFill>
              <a:prstDash val="solid"/>
              <a:miter lim="800000"/>
            </a:ln>
            <a:effectLst/>
          </p:spPr>
        </p:cxnSp>
        <p:sp>
          <p:nvSpPr>
            <p:cNvPr id="19" name="菱形 3">
              <a:extLst>
                <a:ext uri="{FF2B5EF4-FFF2-40B4-BE49-F238E27FC236}">
                  <a16:creationId xmlns:a16="http://schemas.microsoft.com/office/drawing/2014/main" id="{C4332B1D-64B9-4387-BECD-4CF151D12050}"/>
                </a:ext>
              </a:extLst>
            </p:cNvPr>
            <p:cNvSpPr/>
            <p:nvPr/>
          </p:nvSpPr>
          <p:spPr>
            <a:xfrm>
              <a:off x="1296" y="8828"/>
              <a:ext cx="684" cy="684"/>
            </a:xfrm>
            <a:prstGeom prst="diamond">
              <a:avLst/>
            </a:prstGeom>
            <a:solidFill>
              <a:srgbClr val="EB597B"/>
            </a:solidFill>
            <a:ln w="41275" cap="flat" cmpd="sng" algn="ctr">
              <a:solidFill>
                <a:srgbClr val="F5A4B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微软雅黑"/>
                <a:cs typeface="+mn-cs"/>
              </a:endParaRPr>
            </a:p>
          </p:txBody>
        </p:sp>
        <p:sp>
          <p:nvSpPr>
            <p:cNvPr id="20" name="泪滴形 5">
              <a:extLst>
                <a:ext uri="{FF2B5EF4-FFF2-40B4-BE49-F238E27FC236}">
                  <a16:creationId xmlns:a16="http://schemas.microsoft.com/office/drawing/2014/main" id="{79E750A7-DC83-48D9-A0BC-278DB00CB616}"/>
                </a:ext>
              </a:extLst>
            </p:cNvPr>
            <p:cNvSpPr/>
            <p:nvPr/>
          </p:nvSpPr>
          <p:spPr>
            <a:xfrm rot="8160000">
              <a:off x="1390" y="5689"/>
              <a:ext cx="510" cy="510"/>
            </a:xfrm>
            <a:prstGeom prst="teardrop">
              <a:avLst/>
            </a:prstGeom>
            <a:solidFill>
              <a:srgbClr val="EB59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微软雅黑"/>
                <a:cs typeface="+mn-cs"/>
              </a:endParaRPr>
            </a:p>
          </p:txBody>
        </p:sp>
        <p:sp>
          <p:nvSpPr>
            <p:cNvPr id="21" name="文本框 36">
              <a:extLst>
                <a:ext uri="{FF2B5EF4-FFF2-40B4-BE49-F238E27FC236}">
                  <a16:creationId xmlns:a16="http://schemas.microsoft.com/office/drawing/2014/main" id="{D9027297-4472-4378-9D4E-98D37E4F1D58}"/>
                </a:ext>
              </a:extLst>
            </p:cNvPr>
            <p:cNvSpPr txBox="1"/>
            <p:nvPr/>
          </p:nvSpPr>
          <p:spPr>
            <a:xfrm>
              <a:off x="332" y="9644"/>
              <a:ext cx="4785" cy="8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EB597B"/>
                  </a:solidFill>
                  <a:effectLst/>
                  <a:uLnTx/>
                  <a:uFillTx/>
                  <a:latin typeface="思源黑体 CN Normal" panose="020B0400000000000000" charset="-122"/>
                  <a:ea typeface="思源黑体 CN Normal" panose="020B0400000000000000" charset="-122"/>
                </a:rPr>
                <a:t>Jan 01, 2021</a:t>
              </a:r>
            </a:p>
          </p:txBody>
        </p:sp>
        <p:sp>
          <p:nvSpPr>
            <p:cNvPr id="22" name="文本框 32">
              <a:extLst>
                <a:ext uri="{FF2B5EF4-FFF2-40B4-BE49-F238E27FC236}">
                  <a16:creationId xmlns:a16="http://schemas.microsoft.com/office/drawing/2014/main" id="{F28E0F22-75C2-4B71-A319-133019B55170}"/>
                </a:ext>
              </a:extLst>
            </p:cNvPr>
            <p:cNvSpPr txBox="1"/>
            <p:nvPr/>
          </p:nvSpPr>
          <p:spPr>
            <a:xfrm>
              <a:off x="2006" y="4365"/>
              <a:ext cx="5396" cy="15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00">
                      <a:lumMod val="85000"/>
                      <a:lumOff val="15000"/>
                    </a:srgbClr>
                  </a:solidFill>
                  <a:effectLst/>
                  <a:uLnTx/>
                  <a:uFillTx/>
                  <a:latin typeface="思源黑体 CN Normal" panose="020B0400000000000000" charset="-122"/>
                  <a:ea typeface="思源黑体 CN Normal" panose="020B0400000000000000" charset="-122"/>
                </a:rPr>
                <a:t>High risk Class III, including 69 devices of 9 categories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200" b="0" i="0" u="none" strike="noStrike" kern="0" cap="none" spc="0" normalizeH="0" baseline="0" noProof="0" dirty="0">
                  <a:ln>
                    <a:noFill/>
                  </a:ln>
                  <a:solidFill>
                    <a:srgbClr val="000000">
                      <a:lumMod val="85000"/>
                      <a:lumOff val="15000"/>
                    </a:srgbClr>
                  </a:solidFill>
                  <a:effectLst/>
                  <a:uLnTx/>
                  <a:uFillTx/>
                  <a:ea typeface="思源黑体 CN Normal" panose="020B0400000000000000" charset="-122"/>
                </a:rPr>
                <a:t>Pacemakers, hip prostheses, orthopedic injectable fillers, etc.</a:t>
              </a:r>
              <a:endParaRPr kumimoji="0" lang="zh-CN" altLang="en-US" sz="1200" b="0" i="0" u="none" strike="noStrike" kern="0" cap="none" spc="0" normalizeH="0" baseline="0" noProof="0" dirty="0">
                <a:ln>
                  <a:noFill/>
                </a:ln>
                <a:solidFill>
                  <a:srgbClr val="000000">
                    <a:lumMod val="85000"/>
                    <a:lumOff val="15000"/>
                  </a:srgbClr>
                </a:solidFill>
                <a:effectLst/>
                <a:uLnTx/>
                <a:uFillTx/>
                <a:ea typeface="思源黑体 CN Normal" panose="020B0400000000000000" charset="-122"/>
              </a:endParaRPr>
            </a:p>
          </p:txBody>
        </p:sp>
      </p:grpSp>
      <p:grpSp>
        <p:nvGrpSpPr>
          <p:cNvPr id="10" name="组合 15">
            <a:extLst>
              <a:ext uri="{FF2B5EF4-FFF2-40B4-BE49-F238E27FC236}">
                <a16:creationId xmlns:a16="http://schemas.microsoft.com/office/drawing/2014/main" id="{784010E9-4305-4E97-8BCD-0D695C7A2A84}"/>
              </a:ext>
            </a:extLst>
          </p:cNvPr>
          <p:cNvGrpSpPr/>
          <p:nvPr/>
        </p:nvGrpSpPr>
        <p:grpSpPr>
          <a:xfrm>
            <a:off x="5592619" y="1887914"/>
            <a:ext cx="4702175" cy="3663950"/>
            <a:chOff x="332" y="4698"/>
            <a:chExt cx="7405" cy="5770"/>
          </a:xfrm>
        </p:grpSpPr>
        <p:cxnSp>
          <p:nvCxnSpPr>
            <p:cNvPr id="11" name="直接连接符 16">
              <a:extLst>
                <a:ext uri="{FF2B5EF4-FFF2-40B4-BE49-F238E27FC236}">
                  <a16:creationId xmlns:a16="http://schemas.microsoft.com/office/drawing/2014/main" id="{D218C82A-34AA-4C5E-B78F-7FB8F2F26D07}"/>
                </a:ext>
              </a:extLst>
            </p:cNvPr>
            <p:cNvCxnSpPr>
              <a:stCxn id="12" idx="0"/>
            </p:cNvCxnSpPr>
            <p:nvPr/>
          </p:nvCxnSpPr>
          <p:spPr>
            <a:xfrm flipV="1">
              <a:off x="1638" y="6285"/>
              <a:ext cx="0" cy="2543"/>
            </a:xfrm>
            <a:prstGeom prst="line">
              <a:avLst/>
            </a:prstGeom>
            <a:noFill/>
            <a:ln w="25400" cap="flat" cmpd="sng" algn="ctr">
              <a:solidFill>
                <a:srgbClr val="FEC338"/>
              </a:solidFill>
              <a:prstDash val="solid"/>
              <a:miter lim="800000"/>
            </a:ln>
            <a:effectLst/>
          </p:spPr>
        </p:cxnSp>
        <p:sp>
          <p:nvSpPr>
            <p:cNvPr id="12" name="菱形 17">
              <a:extLst>
                <a:ext uri="{FF2B5EF4-FFF2-40B4-BE49-F238E27FC236}">
                  <a16:creationId xmlns:a16="http://schemas.microsoft.com/office/drawing/2014/main" id="{A2CE72DC-1F6B-40E4-9289-704323BB5B9A}"/>
                </a:ext>
              </a:extLst>
            </p:cNvPr>
            <p:cNvSpPr/>
            <p:nvPr/>
          </p:nvSpPr>
          <p:spPr>
            <a:xfrm>
              <a:off x="1296" y="8828"/>
              <a:ext cx="684" cy="684"/>
            </a:xfrm>
            <a:prstGeom prst="diamond">
              <a:avLst/>
            </a:prstGeom>
            <a:solidFill>
              <a:srgbClr val="FDC337"/>
            </a:solidFill>
            <a:ln w="41275" cap="flat" cmpd="sng" algn="ctr">
              <a:solidFill>
                <a:srgbClr val="FEE3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微软雅黑"/>
                <a:cs typeface="+mn-cs"/>
              </a:endParaRPr>
            </a:p>
          </p:txBody>
        </p:sp>
        <p:sp>
          <p:nvSpPr>
            <p:cNvPr id="14" name="泪滴形 18">
              <a:extLst>
                <a:ext uri="{FF2B5EF4-FFF2-40B4-BE49-F238E27FC236}">
                  <a16:creationId xmlns:a16="http://schemas.microsoft.com/office/drawing/2014/main" id="{DFD650F7-34A3-464B-BF9C-EC3C4F1F84DD}"/>
                </a:ext>
              </a:extLst>
            </p:cNvPr>
            <p:cNvSpPr/>
            <p:nvPr/>
          </p:nvSpPr>
          <p:spPr>
            <a:xfrm rot="8160000">
              <a:off x="1390" y="5689"/>
              <a:ext cx="510" cy="510"/>
            </a:xfrm>
            <a:prstGeom prst="teardrop">
              <a:avLst/>
            </a:prstGeom>
            <a:solidFill>
              <a:srgbClr val="FDC3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微软雅黑"/>
                <a:cs typeface="+mn-cs"/>
              </a:endParaRPr>
            </a:p>
          </p:txBody>
        </p:sp>
        <p:sp>
          <p:nvSpPr>
            <p:cNvPr id="15" name="文本框 19">
              <a:extLst>
                <a:ext uri="{FF2B5EF4-FFF2-40B4-BE49-F238E27FC236}">
                  <a16:creationId xmlns:a16="http://schemas.microsoft.com/office/drawing/2014/main" id="{E2C94B1B-208E-4163-9EE0-626D09199804}"/>
                </a:ext>
              </a:extLst>
            </p:cNvPr>
            <p:cNvSpPr txBox="1"/>
            <p:nvPr/>
          </p:nvSpPr>
          <p:spPr>
            <a:xfrm>
              <a:off x="332" y="9644"/>
              <a:ext cx="4260" cy="8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FEC338"/>
                  </a:solidFill>
                  <a:effectLst/>
                  <a:uLnTx/>
                  <a:uFillTx/>
                  <a:latin typeface="思源黑体 CN Normal" panose="020B0400000000000000" charset="-122"/>
                  <a:ea typeface="思源黑体 CN Normal" panose="020B0400000000000000" charset="-122"/>
                </a:rPr>
                <a:t>Jun 01, 2022</a:t>
              </a:r>
            </a:p>
          </p:txBody>
        </p:sp>
        <p:sp>
          <p:nvSpPr>
            <p:cNvPr id="16" name="文本框 20">
              <a:extLst>
                <a:ext uri="{FF2B5EF4-FFF2-40B4-BE49-F238E27FC236}">
                  <a16:creationId xmlns:a16="http://schemas.microsoft.com/office/drawing/2014/main" id="{63808F3B-FF70-4570-81AC-40AF86E4DF1F}"/>
                </a:ext>
              </a:extLst>
            </p:cNvPr>
            <p:cNvSpPr txBox="1"/>
            <p:nvPr/>
          </p:nvSpPr>
          <p:spPr>
            <a:xfrm>
              <a:off x="2049" y="5848"/>
              <a:ext cx="4700" cy="2472"/>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200" b="0" i="0" u="none" strike="noStrike" kern="0" cap="none" spc="0" normalizeH="0" baseline="0" noProof="0" dirty="0">
                  <a:ln>
                    <a:noFill/>
                  </a:ln>
                  <a:solidFill>
                    <a:srgbClr val="000000">
                      <a:lumMod val="85000"/>
                      <a:lumOff val="15000"/>
                    </a:srgbClr>
                  </a:solidFill>
                  <a:effectLst/>
                  <a:uLnTx/>
                  <a:uFillTx/>
                  <a:latin typeface="思源黑体 CN Normal" panose="020B0400000000000000" charset="-122"/>
                  <a:ea typeface="思源黑体 CN Normal" panose="020B0400000000000000" charset="-122"/>
                </a:rPr>
                <a:t>Devices manufactured after 6/1/2022 shall have the UDI</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200" b="0" i="0" u="none" strike="noStrike" kern="0" cap="none" spc="0" normalizeH="0" baseline="0" noProof="0" dirty="0">
                  <a:ln>
                    <a:noFill/>
                  </a:ln>
                  <a:solidFill>
                    <a:srgbClr val="000000">
                      <a:lumMod val="85000"/>
                      <a:lumOff val="15000"/>
                    </a:srgbClr>
                  </a:solidFill>
                  <a:effectLst/>
                  <a:uLnTx/>
                  <a:uFillTx/>
                  <a:latin typeface="思源黑体 CN Normal" panose="020B0400000000000000" charset="-122"/>
                  <a:ea typeface="思源黑体 CN Normal" panose="020B0400000000000000" charset="-122"/>
                </a:rPr>
                <a:t>Devices manufactured after 6/1/2022 shall upload the DI info to the online UDI database before sale.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200" b="0" i="0" u="none" strike="noStrike" kern="0" cap="none" spc="0" normalizeH="0" baseline="0" noProof="0" dirty="0">
                  <a:ln>
                    <a:noFill/>
                  </a:ln>
                  <a:solidFill>
                    <a:srgbClr val="000000">
                      <a:lumMod val="85000"/>
                      <a:lumOff val="15000"/>
                    </a:srgbClr>
                  </a:solidFill>
                  <a:effectLst/>
                  <a:uLnTx/>
                  <a:uFillTx/>
                  <a:latin typeface="思源黑体 CN Normal" panose="020B0400000000000000" charset="-122"/>
                  <a:ea typeface="思源黑体 CN Normal" panose="020B0400000000000000" charset="-122"/>
                </a:rPr>
                <a:t>NMPA registration submitted after 6/1/2022 shall include the DI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rgbClr val="000000">
                      <a:lumMod val="85000"/>
                      <a:lumOff val="15000"/>
                    </a:srgbClr>
                  </a:solidFill>
                  <a:effectLst/>
                  <a:uLnTx/>
                  <a:uFillTx/>
                  <a:latin typeface="思源黑体 CN Normal" panose="020B0400000000000000" charset="-122"/>
                  <a:ea typeface="思源黑体 CN Normal" panose="020B0400000000000000" charset="-122"/>
                </a:rPr>
                <a:t> </a:t>
              </a:r>
              <a:endParaRPr kumimoji="0" lang="zh-CN" altLang="en-US" sz="1200" b="0" i="0" u="none" strike="noStrike" kern="0" cap="none" spc="0" normalizeH="0" baseline="0" noProof="0" dirty="0">
                <a:ln>
                  <a:noFill/>
                </a:ln>
                <a:solidFill>
                  <a:srgbClr val="000000">
                    <a:lumMod val="85000"/>
                    <a:lumOff val="15000"/>
                  </a:srgbClr>
                </a:solidFill>
                <a:effectLst/>
                <a:uLnTx/>
                <a:uFillTx/>
                <a:latin typeface="思源黑体 CN Normal" panose="020B0400000000000000" charset="-122"/>
                <a:ea typeface="思源黑体 CN Normal" panose="020B0400000000000000" charset="-122"/>
              </a:endParaRPr>
            </a:p>
          </p:txBody>
        </p:sp>
        <p:sp>
          <p:nvSpPr>
            <p:cNvPr id="17" name="文本框 21">
              <a:extLst>
                <a:ext uri="{FF2B5EF4-FFF2-40B4-BE49-F238E27FC236}">
                  <a16:creationId xmlns:a16="http://schemas.microsoft.com/office/drawing/2014/main" id="{CF8F6830-26DF-43C6-920A-5018164068E0}"/>
                </a:ext>
              </a:extLst>
            </p:cNvPr>
            <p:cNvSpPr txBox="1"/>
            <p:nvPr/>
          </p:nvSpPr>
          <p:spPr>
            <a:xfrm>
              <a:off x="1737" y="4698"/>
              <a:ext cx="6000" cy="10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1" i="0" u="none" strike="noStrike" kern="0" cap="none" spc="0" normalizeH="0" baseline="0" noProof="0" dirty="0">
                  <a:ln>
                    <a:noFill/>
                  </a:ln>
                  <a:solidFill>
                    <a:srgbClr val="000000">
                      <a:lumMod val="85000"/>
                      <a:lumOff val="15000"/>
                    </a:srgbClr>
                  </a:solidFill>
                  <a:effectLst/>
                  <a:uLnTx/>
                  <a:uFillTx/>
                  <a:latin typeface="思源黑体 CN Normal" panose="020B0400000000000000" charset="-122"/>
                  <a:ea typeface="思源黑体 CN Normal" panose="020B0400000000000000" charset="-122"/>
                </a:rPr>
                <a:t>Rest of Class III medical devices including IVD reagents</a:t>
              </a:r>
              <a:endParaRPr kumimoji="0" lang="zh-CN" altLang="en-US" sz="1800" b="1" i="0" u="none" strike="noStrike" kern="0" cap="none" spc="0" normalizeH="0" baseline="0" noProof="0" dirty="0">
                <a:ln>
                  <a:noFill/>
                </a:ln>
                <a:solidFill>
                  <a:srgbClr val="000000">
                    <a:lumMod val="85000"/>
                    <a:lumOff val="15000"/>
                  </a:srgbClr>
                </a:solidFill>
                <a:effectLst/>
                <a:uLnTx/>
                <a:uFillTx/>
                <a:latin typeface="思源黑体 CN Normal" panose="020B0400000000000000" charset="-122"/>
                <a:ea typeface="思源黑体 CN Normal" panose="020B0400000000000000" charset="-122"/>
              </a:endParaRPr>
            </a:p>
          </p:txBody>
        </p:sp>
      </p:grpSp>
      <p:pic>
        <p:nvPicPr>
          <p:cNvPr id="6" name="Audio 5">
            <a:hlinkClick r:id="" action="ppaction://media"/>
            <a:extLst>
              <a:ext uri="{FF2B5EF4-FFF2-40B4-BE49-F238E27FC236}">
                <a16:creationId xmlns:a16="http://schemas.microsoft.com/office/drawing/2014/main" id="{2941B92D-B92B-4819-A50E-D626F63E44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830467946"/>
      </p:ext>
    </p:extLst>
  </p:cSld>
  <p:clrMapOvr>
    <a:masterClrMapping/>
  </p:clrMapOvr>
  <mc:AlternateContent xmlns:mc="http://schemas.openxmlformats.org/markup-compatibility/2006">
    <mc:Choice xmlns:p14="http://schemas.microsoft.com/office/powerpoint/2010/main" Requires="p14">
      <p:transition spd="slow" p14:dur="2000" advTm="60312"/>
    </mc:Choice>
    <mc:Fallback>
      <p:transition spd="slow" advTm="603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A5227261-2D03-4A45-A1B0-10F15E58F7BF}"/>
              </a:ext>
            </a:extLst>
          </p:cNvPr>
          <p:cNvSpPr txBox="1">
            <a:spLocks/>
          </p:cNvSpPr>
          <p:nvPr/>
        </p:nvSpPr>
        <p:spPr bwMode="auto">
          <a:xfrm>
            <a:off x="11272838" y="6246019"/>
            <a:ext cx="447675" cy="192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spAutoFit/>
          </a:bodyPr>
          <a:lstStyle>
            <a:lvl1pPr>
              <a:defRPr sz="2000">
                <a:solidFill>
                  <a:srgbClr val="74808C"/>
                </a:solidFill>
                <a:latin typeface="Poppins" charset="0"/>
                <a:ea typeface="Poppins" charset="0"/>
                <a:cs typeface="Poppins" charset="0"/>
                <a:sym typeface="Poppins" charset="0"/>
              </a:defRPr>
            </a:lvl1pPr>
            <a:lvl2pPr marL="742950" indent="-285750">
              <a:defRPr sz="2000">
                <a:solidFill>
                  <a:srgbClr val="74808C"/>
                </a:solidFill>
                <a:latin typeface="Poppins" charset="0"/>
                <a:ea typeface="Poppins" charset="0"/>
                <a:cs typeface="Poppins" charset="0"/>
                <a:sym typeface="Poppins" charset="0"/>
              </a:defRPr>
            </a:lvl2pPr>
            <a:lvl3pPr marL="1143000" indent="-228600">
              <a:defRPr sz="2000">
                <a:solidFill>
                  <a:srgbClr val="74808C"/>
                </a:solidFill>
                <a:latin typeface="Poppins" charset="0"/>
                <a:ea typeface="Poppins" charset="0"/>
                <a:cs typeface="Poppins" charset="0"/>
                <a:sym typeface="Poppins" charset="0"/>
              </a:defRPr>
            </a:lvl3pPr>
            <a:lvl4pPr marL="1600200" indent="-228600">
              <a:defRPr sz="2000">
                <a:solidFill>
                  <a:srgbClr val="74808C"/>
                </a:solidFill>
                <a:latin typeface="Poppins" charset="0"/>
                <a:ea typeface="Poppins" charset="0"/>
                <a:cs typeface="Poppins" charset="0"/>
                <a:sym typeface="Poppins" charset="0"/>
              </a:defRPr>
            </a:lvl4pPr>
            <a:lvl5pPr marL="2057400" indent="-228600">
              <a:defRPr sz="2000">
                <a:solidFill>
                  <a:srgbClr val="74808C"/>
                </a:solidFill>
                <a:latin typeface="Poppins" charset="0"/>
                <a:ea typeface="Poppins" charset="0"/>
                <a:cs typeface="Poppins" charset="0"/>
                <a:sym typeface="Poppins" charset="0"/>
              </a:defRPr>
            </a:lvl5pPr>
            <a:lvl6pPr marL="25146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6pPr>
            <a:lvl7pPr marL="29718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7pPr>
            <a:lvl8pPr marL="34290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8pPr>
            <a:lvl9pPr marL="3886200" indent="-228600" defTabSz="825500" eaLnBrk="0" fontAlgn="base" hangingPunct="0">
              <a:spcBef>
                <a:spcPct val="0"/>
              </a:spcBef>
              <a:spcAft>
                <a:spcPct val="0"/>
              </a:spcAft>
              <a:defRPr sz="2000">
                <a:solidFill>
                  <a:srgbClr val="74808C"/>
                </a:solidFill>
                <a:latin typeface="Poppins" charset="0"/>
                <a:ea typeface="Poppins" charset="0"/>
                <a:cs typeface="Poppins" charset="0"/>
                <a:sym typeface="Poppins" charset="0"/>
              </a:defRPr>
            </a:lvl9pPr>
          </a:lstStyle>
          <a:p>
            <a:pPr algn="ctr" defTabSz="412750" fontAlgn="base" hangingPunct="0">
              <a:spcBef>
                <a:spcPct val="0"/>
              </a:spcBef>
              <a:spcAft>
                <a:spcPct val="0"/>
              </a:spcAft>
              <a:defRPr/>
            </a:pPr>
            <a:fld id="{D8A845E8-65FF-AE47-A93F-6F724043BFD2}" type="slidenum">
              <a:rPr lang="x-none" altLang="x-none" sz="1000">
                <a:solidFill>
                  <a:srgbClr val="51585F"/>
                </a:solidFill>
                <a:latin typeface="Roboto" panose="02000000000000000000" pitchFamily="2" charset="0"/>
                <a:ea typeface="Roboto" panose="02000000000000000000" pitchFamily="2" charset="0"/>
                <a:cs typeface="Montserrat" charset="0"/>
              </a:rPr>
              <a:t>5</a:t>
            </a:fld>
            <a:endParaRPr lang="x-none" altLang="x-none" sz="1000" dirty="0">
              <a:solidFill>
                <a:srgbClr val="51585F"/>
              </a:solidFill>
              <a:latin typeface="Roboto" panose="02000000000000000000" pitchFamily="2" charset="0"/>
              <a:ea typeface="Roboto" panose="02000000000000000000" pitchFamily="2" charset="0"/>
              <a:cs typeface="Montserrat" charset="0"/>
            </a:endParaRPr>
          </a:p>
        </p:txBody>
      </p:sp>
      <p:sp>
        <p:nvSpPr>
          <p:cNvPr id="8" name="Text Box 3">
            <a:extLst>
              <a:ext uri="{FF2B5EF4-FFF2-40B4-BE49-F238E27FC236}">
                <a16:creationId xmlns:a16="http://schemas.microsoft.com/office/drawing/2014/main" id="{007D5A8D-239E-8243-A9E6-7121CB72F793}"/>
              </a:ext>
            </a:extLst>
          </p:cNvPr>
          <p:cNvSpPr txBox="1">
            <a:spLocks/>
          </p:cNvSpPr>
          <p:nvPr/>
        </p:nvSpPr>
        <p:spPr bwMode="auto">
          <a:xfrm>
            <a:off x="1265197" y="541124"/>
            <a:ext cx="9800748"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zh-CN" sz="3200" b="1" dirty="0">
                <a:solidFill>
                  <a:srgbClr val="333333"/>
                </a:solidFill>
                <a:latin typeface="Verdana" panose="020B0604030504040204" pitchFamily="34" charset="0"/>
                <a:cs typeface="Poppins"/>
                <a:sym typeface="Poppins Medium" charset="0"/>
              </a:rPr>
              <a:t>UDI I</a:t>
            </a:r>
            <a:r>
              <a:rPr lang="zh-CN" altLang="en-US" sz="3200" b="1" dirty="0">
                <a:solidFill>
                  <a:srgbClr val="333333"/>
                </a:solidFill>
                <a:latin typeface="Verdana" panose="020B0604030504040204" pitchFamily="34" charset="0"/>
                <a:cs typeface="Poppins"/>
                <a:sym typeface="Poppins Medium" charset="0"/>
              </a:rPr>
              <a:t>mplementation </a:t>
            </a:r>
            <a:r>
              <a:rPr lang="en-US" altLang="zh-CN" sz="3200" b="1" dirty="0">
                <a:solidFill>
                  <a:srgbClr val="333333"/>
                </a:solidFill>
                <a:latin typeface="Verdana" panose="020B0604030504040204" pitchFamily="34" charset="0"/>
                <a:cs typeface="Poppins"/>
                <a:sym typeface="Poppins Medium" charset="0"/>
              </a:rPr>
              <a:t>Process in China</a:t>
            </a:r>
            <a:endParaRPr lang="x-none" altLang="x-none" sz="3200" b="1" dirty="0">
              <a:solidFill>
                <a:srgbClr val="333333"/>
              </a:solidFill>
              <a:latin typeface="Verdana" panose="020B0604030504040204" pitchFamily="34" charset="0"/>
              <a:cs typeface="Poppins"/>
              <a:sym typeface="Poppins Medium" charset="0"/>
            </a:endParaRPr>
          </a:p>
        </p:txBody>
      </p:sp>
      <p:grpSp>
        <p:nvGrpSpPr>
          <p:cNvPr id="12292" name="Группа 5">
            <a:extLst>
              <a:ext uri="{FF2B5EF4-FFF2-40B4-BE49-F238E27FC236}">
                <a16:creationId xmlns:a16="http://schemas.microsoft.com/office/drawing/2014/main" id="{6C1618C7-8492-7E41-9139-4A953B7694BE}"/>
              </a:ext>
            </a:extLst>
          </p:cNvPr>
          <p:cNvGrpSpPr>
            <a:grpSpLocks/>
          </p:cNvGrpSpPr>
          <p:nvPr/>
        </p:nvGrpSpPr>
        <p:grpSpPr bwMode="auto">
          <a:xfrm>
            <a:off x="1227914" y="721065"/>
            <a:ext cx="3167784" cy="4991803"/>
            <a:chOff x="2383434" y="3631484"/>
            <a:chExt cx="5694002" cy="9985070"/>
          </a:xfrm>
        </p:grpSpPr>
        <p:sp>
          <p:nvSpPr>
            <p:cNvPr id="12308" name="Rectangle 1">
              <a:extLst>
                <a:ext uri="{FF2B5EF4-FFF2-40B4-BE49-F238E27FC236}">
                  <a16:creationId xmlns:a16="http://schemas.microsoft.com/office/drawing/2014/main" id="{D3533666-A9EA-1746-9357-0568457A671F}"/>
                </a:ext>
              </a:extLst>
            </p:cNvPr>
            <p:cNvSpPr>
              <a:spLocks noChangeArrowheads="1"/>
            </p:cNvSpPr>
            <p:nvPr/>
          </p:nvSpPr>
          <p:spPr bwMode="auto">
            <a:xfrm>
              <a:off x="2489832" y="6809334"/>
              <a:ext cx="5587604" cy="680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12750" eaLnBrk="0" fontAlgn="base" hangingPunct="0">
                <a:lnSpc>
                  <a:spcPct val="180000"/>
                </a:lnSpc>
                <a:spcBef>
                  <a:spcPct val="0"/>
                </a:spcBef>
                <a:spcAft>
                  <a:spcPct val="0"/>
                </a:spcAft>
                <a:defRPr/>
              </a:pP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Medical device registrant shall select the issuing agency to create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DI</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 for the product and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packaging and</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 determine the composition of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PI. In </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accordance with the implementation schedule, the registrant should submit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DI </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data when applying for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Class II/III </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medical device registration</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/modification,</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 or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Class</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I</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 filing. After the product enters the production process, the registrant should choose the appropriate carrier form to give the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UDI </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information on the body of the product or its packaging.</a:t>
              </a:r>
            </a:p>
          </p:txBody>
        </p:sp>
        <p:grpSp>
          <p:nvGrpSpPr>
            <p:cNvPr id="12309" name="Группа 4">
              <a:extLst>
                <a:ext uri="{FF2B5EF4-FFF2-40B4-BE49-F238E27FC236}">
                  <a16:creationId xmlns:a16="http://schemas.microsoft.com/office/drawing/2014/main" id="{C50F9DE7-D3DE-BE45-BF56-91B8DE5BDA53}"/>
                </a:ext>
              </a:extLst>
            </p:cNvPr>
            <p:cNvGrpSpPr>
              <a:grpSpLocks/>
            </p:cNvGrpSpPr>
            <p:nvPr/>
          </p:nvGrpSpPr>
          <p:grpSpPr bwMode="auto">
            <a:xfrm>
              <a:off x="2383434" y="3631484"/>
              <a:ext cx="5537235" cy="4765379"/>
              <a:chOff x="13957812" y="191179"/>
              <a:chExt cx="5537235" cy="4765379"/>
            </a:xfrm>
          </p:grpSpPr>
          <p:sp>
            <p:nvSpPr>
              <p:cNvPr id="18" name="Полилиния 17">
                <a:extLst>
                  <a:ext uri="{FF2B5EF4-FFF2-40B4-BE49-F238E27FC236}">
                    <a16:creationId xmlns:a16="http://schemas.microsoft.com/office/drawing/2014/main" id="{912812E4-D812-534E-81ED-B1BD0A78AC11}"/>
                  </a:ext>
                </a:extLst>
              </p:cNvPr>
              <p:cNvSpPr/>
              <p:nvPr/>
            </p:nvSpPr>
            <p:spPr bwMode="auto">
              <a:xfrm rot="18900000">
                <a:off x="14654489" y="191179"/>
                <a:ext cx="4330716" cy="4765379"/>
              </a:xfrm>
              <a:custGeom>
                <a:avLst/>
                <a:gdLst>
                  <a:gd name="connsiteX0" fmla="*/ 772788 w 3881960"/>
                  <a:gd name="connsiteY0" fmla="*/ 34569 h 3881961"/>
                  <a:gd name="connsiteX1" fmla="*/ 3847393 w 3881960"/>
                  <a:gd name="connsiteY1" fmla="*/ 3109174 h 3881961"/>
                  <a:gd name="connsiteX2" fmla="*/ 3847393 w 3881960"/>
                  <a:gd name="connsiteY2" fmla="*/ 3276085 h 3881961"/>
                  <a:gd name="connsiteX3" fmla="*/ 3276084 w 3881960"/>
                  <a:gd name="connsiteY3" fmla="*/ 3847393 h 3881961"/>
                  <a:gd name="connsiteX4" fmla="*/ 3109173 w 3881960"/>
                  <a:gd name="connsiteY4" fmla="*/ 3847393 h 3881961"/>
                  <a:gd name="connsiteX5" fmla="*/ 1706483 w 3881960"/>
                  <a:gd name="connsiteY5" fmla="*/ 2444703 h 3881961"/>
                  <a:gd name="connsiteX6" fmla="*/ 1437257 w 3881960"/>
                  <a:gd name="connsiteY6" fmla="*/ 2444703 h 3881961"/>
                  <a:gd name="connsiteX7" fmla="*/ 1437257 w 3881960"/>
                  <a:gd name="connsiteY7" fmla="*/ 2175477 h 3881961"/>
                  <a:gd name="connsiteX8" fmla="*/ 34568 w 3881960"/>
                  <a:gd name="connsiteY8" fmla="*/ 772788 h 3881961"/>
                  <a:gd name="connsiteX9" fmla="*/ 34568 w 3881960"/>
                  <a:gd name="connsiteY9" fmla="*/ 605877 h 3881961"/>
                  <a:gd name="connsiteX10" fmla="*/ 605877 w 3881960"/>
                  <a:gd name="connsiteY10" fmla="*/ 34569 h 3881961"/>
                  <a:gd name="connsiteX11" fmla="*/ 772788 w 3881960"/>
                  <a:gd name="connsiteY11" fmla="*/ 34569 h 388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1960" h="3881961">
                    <a:moveTo>
                      <a:pt x="772788" y="34569"/>
                    </a:moveTo>
                    <a:lnTo>
                      <a:pt x="3847393" y="3109174"/>
                    </a:lnTo>
                    <a:cubicBezTo>
                      <a:pt x="3893483" y="3155264"/>
                      <a:pt x="3893484" y="3229994"/>
                      <a:pt x="3847393" y="3276085"/>
                    </a:cubicBezTo>
                    <a:lnTo>
                      <a:pt x="3276084" y="3847393"/>
                    </a:lnTo>
                    <a:cubicBezTo>
                      <a:pt x="3229993" y="3893485"/>
                      <a:pt x="3155264" y="3893484"/>
                      <a:pt x="3109173" y="3847393"/>
                    </a:cubicBezTo>
                    <a:lnTo>
                      <a:pt x="1706483" y="2444703"/>
                    </a:lnTo>
                    <a:lnTo>
                      <a:pt x="1437257" y="2444703"/>
                    </a:lnTo>
                    <a:lnTo>
                      <a:pt x="1437257" y="2175477"/>
                    </a:lnTo>
                    <a:lnTo>
                      <a:pt x="34568" y="772788"/>
                    </a:lnTo>
                    <a:cubicBezTo>
                      <a:pt x="-11523" y="726697"/>
                      <a:pt x="-11523" y="651968"/>
                      <a:pt x="34568" y="605877"/>
                    </a:cubicBezTo>
                    <a:lnTo>
                      <a:pt x="605877" y="34569"/>
                    </a:lnTo>
                    <a:cubicBezTo>
                      <a:pt x="651968" y="-11523"/>
                      <a:pt x="726696" y="-11523"/>
                      <a:pt x="772788" y="34569"/>
                    </a:cubicBezTo>
                    <a:close/>
                  </a:path>
                </a:pathLst>
              </a:custGeom>
              <a:solidFill>
                <a:schemeClr val="accent3"/>
              </a:solidFill>
              <a:ln w="12700" cap="flat" cmpd="sng" algn="ctr">
                <a:noFill/>
                <a:prstDash val="solid"/>
                <a:miter lim="400000"/>
                <a:headEnd type="none" w="med" len="med"/>
                <a:tailEnd type="none" w="med" len="med"/>
              </a:ln>
              <a:effectLst/>
            </p:spPr>
            <p:txBody>
              <a:bodyPr lIns="19050" tIns="19050" rIns="19050" bIns="19050" anchor="ctr"/>
              <a:lstStyle/>
              <a:p>
                <a:pPr defTabSz="412750" fontAlgn="base" hangingPunct="0">
                  <a:spcBef>
                    <a:spcPct val="0"/>
                  </a:spcBef>
                  <a:spcAft>
                    <a:spcPct val="0"/>
                  </a:spcAft>
                  <a:defRPr/>
                </a:pPr>
                <a:endParaRPr lang="ru-RU" sz="1100">
                  <a:solidFill>
                    <a:srgbClr val="74808C"/>
                  </a:solidFill>
                  <a:latin typeface="Poppins" charset="0"/>
                  <a:ea typeface="Poppins" charset="0"/>
                  <a:cs typeface="Poppins" charset="0"/>
                  <a:sym typeface="Poppins" charset="0"/>
                </a:endParaRPr>
              </a:p>
            </p:txBody>
          </p:sp>
          <p:sp>
            <p:nvSpPr>
              <p:cNvPr id="14" name="Text Box 3">
                <a:extLst>
                  <a:ext uri="{FF2B5EF4-FFF2-40B4-BE49-F238E27FC236}">
                    <a16:creationId xmlns:a16="http://schemas.microsoft.com/office/drawing/2014/main" id="{14A2DCFD-96CF-7F48-88E5-9ACEC18FD599}"/>
                  </a:ext>
                </a:extLst>
              </p:cNvPr>
              <p:cNvSpPr txBox="1">
                <a:spLocks/>
              </p:cNvSpPr>
              <p:nvPr/>
            </p:nvSpPr>
            <p:spPr bwMode="auto">
              <a:xfrm>
                <a:off x="13957812" y="2093126"/>
                <a:ext cx="5537235" cy="598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spcBef>
                    <a:spcPct val="0"/>
                  </a:spcBef>
                  <a:spcAft>
                    <a:spcPct val="0"/>
                  </a:spcAft>
                  <a:defRPr/>
                </a:pPr>
                <a:r>
                  <a:rPr lang="en-US" altLang="zh-CN"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rPr>
                  <a:t>1. Code A</a:t>
                </a:r>
                <a:r>
                  <a:rPr lang="zh-CN" altLang="en-US"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rPr>
                  <a:t>ssignment</a:t>
                </a:r>
                <a:endParaRPr lang="x-none" altLang="x-none"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endParaRPr>
              </a:p>
            </p:txBody>
          </p:sp>
        </p:grpSp>
      </p:grpSp>
      <p:grpSp>
        <p:nvGrpSpPr>
          <p:cNvPr id="12293" name="Группа 35">
            <a:extLst>
              <a:ext uri="{FF2B5EF4-FFF2-40B4-BE49-F238E27FC236}">
                <a16:creationId xmlns:a16="http://schemas.microsoft.com/office/drawing/2014/main" id="{74B74A71-128D-6242-8BF6-8C5B71CD165D}"/>
              </a:ext>
            </a:extLst>
          </p:cNvPr>
          <p:cNvGrpSpPr>
            <a:grpSpLocks/>
          </p:cNvGrpSpPr>
          <p:nvPr/>
        </p:nvGrpSpPr>
        <p:grpSpPr bwMode="auto">
          <a:xfrm>
            <a:off x="4622100" y="1637639"/>
            <a:ext cx="2268538" cy="3938081"/>
            <a:chOff x="2489831" y="3910773"/>
            <a:chExt cx="4536504" cy="7877317"/>
          </a:xfrm>
        </p:grpSpPr>
        <p:sp>
          <p:nvSpPr>
            <p:cNvPr id="12304" name="Rectangle 1">
              <a:extLst>
                <a:ext uri="{FF2B5EF4-FFF2-40B4-BE49-F238E27FC236}">
                  <a16:creationId xmlns:a16="http://schemas.microsoft.com/office/drawing/2014/main" id="{76FC7E00-3DA6-8A40-8B75-92E9AADF4AFA}"/>
                </a:ext>
              </a:extLst>
            </p:cNvPr>
            <p:cNvSpPr>
              <a:spLocks noChangeArrowheads="1"/>
            </p:cNvSpPr>
            <p:nvPr/>
          </p:nvSpPr>
          <p:spPr bwMode="auto">
            <a:xfrm>
              <a:off x="2489831" y="6809330"/>
              <a:ext cx="4536502" cy="497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12750" eaLnBrk="0" fontAlgn="base" hangingPunct="0">
                <a:lnSpc>
                  <a:spcPct val="180000"/>
                </a:lnSpc>
                <a:spcBef>
                  <a:spcPct val="0"/>
                </a:spcBef>
                <a:spcAft>
                  <a:spcPct val="0"/>
                </a:spcAft>
                <a:defRPr/>
              </a:pP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Before the products are marketed and sold, the registrant shall upload the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DI </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and related information to the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UDI </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database and be responsible for the dynamic maintenance of the data to ensure that the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DI </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data is true, accurate and complete.</a:t>
              </a:r>
            </a:p>
          </p:txBody>
        </p:sp>
        <p:grpSp>
          <p:nvGrpSpPr>
            <p:cNvPr id="12305" name="Группа 37">
              <a:extLst>
                <a:ext uri="{FF2B5EF4-FFF2-40B4-BE49-F238E27FC236}">
                  <a16:creationId xmlns:a16="http://schemas.microsoft.com/office/drawing/2014/main" id="{12C372E8-75C2-D644-B4E3-07CEA82B8813}"/>
                </a:ext>
              </a:extLst>
            </p:cNvPr>
            <p:cNvGrpSpPr>
              <a:grpSpLocks/>
            </p:cNvGrpSpPr>
            <p:nvPr/>
          </p:nvGrpSpPr>
          <p:grpSpPr bwMode="auto">
            <a:xfrm>
              <a:off x="2489831" y="3910773"/>
              <a:ext cx="4536504" cy="3881961"/>
              <a:chOff x="14064209" y="470468"/>
              <a:chExt cx="4536504" cy="3881961"/>
            </a:xfrm>
          </p:grpSpPr>
          <p:sp>
            <p:nvSpPr>
              <p:cNvPr id="39" name="Полилиния 38">
                <a:extLst>
                  <a:ext uri="{FF2B5EF4-FFF2-40B4-BE49-F238E27FC236}">
                    <a16:creationId xmlns:a16="http://schemas.microsoft.com/office/drawing/2014/main" id="{33F7C585-D9FC-E949-80D1-B5F52C02D49E}"/>
                  </a:ext>
                </a:extLst>
              </p:cNvPr>
              <p:cNvSpPr/>
              <p:nvPr/>
            </p:nvSpPr>
            <p:spPr bwMode="auto">
              <a:xfrm rot="18900000">
                <a:off x="14415002" y="470468"/>
                <a:ext cx="3882536" cy="3882008"/>
              </a:xfrm>
              <a:custGeom>
                <a:avLst/>
                <a:gdLst>
                  <a:gd name="connsiteX0" fmla="*/ 772788 w 3881960"/>
                  <a:gd name="connsiteY0" fmla="*/ 34569 h 3881961"/>
                  <a:gd name="connsiteX1" fmla="*/ 3847393 w 3881960"/>
                  <a:gd name="connsiteY1" fmla="*/ 3109174 h 3881961"/>
                  <a:gd name="connsiteX2" fmla="*/ 3847393 w 3881960"/>
                  <a:gd name="connsiteY2" fmla="*/ 3276085 h 3881961"/>
                  <a:gd name="connsiteX3" fmla="*/ 3276084 w 3881960"/>
                  <a:gd name="connsiteY3" fmla="*/ 3847393 h 3881961"/>
                  <a:gd name="connsiteX4" fmla="*/ 3109173 w 3881960"/>
                  <a:gd name="connsiteY4" fmla="*/ 3847393 h 3881961"/>
                  <a:gd name="connsiteX5" fmla="*/ 1706483 w 3881960"/>
                  <a:gd name="connsiteY5" fmla="*/ 2444703 h 3881961"/>
                  <a:gd name="connsiteX6" fmla="*/ 1437257 w 3881960"/>
                  <a:gd name="connsiteY6" fmla="*/ 2444703 h 3881961"/>
                  <a:gd name="connsiteX7" fmla="*/ 1437257 w 3881960"/>
                  <a:gd name="connsiteY7" fmla="*/ 2175477 h 3881961"/>
                  <a:gd name="connsiteX8" fmla="*/ 34568 w 3881960"/>
                  <a:gd name="connsiteY8" fmla="*/ 772788 h 3881961"/>
                  <a:gd name="connsiteX9" fmla="*/ 34568 w 3881960"/>
                  <a:gd name="connsiteY9" fmla="*/ 605877 h 3881961"/>
                  <a:gd name="connsiteX10" fmla="*/ 605877 w 3881960"/>
                  <a:gd name="connsiteY10" fmla="*/ 34569 h 3881961"/>
                  <a:gd name="connsiteX11" fmla="*/ 772788 w 3881960"/>
                  <a:gd name="connsiteY11" fmla="*/ 34569 h 388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1960" h="3881961">
                    <a:moveTo>
                      <a:pt x="772788" y="34569"/>
                    </a:moveTo>
                    <a:lnTo>
                      <a:pt x="3847393" y="3109174"/>
                    </a:lnTo>
                    <a:cubicBezTo>
                      <a:pt x="3893483" y="3155264"/>
                      <a:pt x="3893484" y="3229994"/>
                      <a:pt x="3847393" y="3276085"/>
                    </a:cubicBezTo>
                    <a:lnTo>
                      <a:pt x="3276084" y="3847393"/>
                    </a:lnTo>
                    <a:cubicBezTo>
                      <a:pt x="3229993" y="3893485"/>
                      <a:pt x="3155264" y="3893484"/>
                      <a:pt x="3109173" y="3847393"/>
                    </a:cubicBezTo>
                    <a:lnTo>
                      <a:pt x="1706483" y="2444703"/>
                    </a:lnTo>
                    <a:lnTo>
                      <a:pt x="1437257" y="2444703"/>
                    </a:lnTo>
                    <a:lnTo>
                      <a:pt x="1437257" y="2175477"/>
                    </a:lnTo>
                    <a:lnTo>
                      <a:pt x="34568" y="772788"/>
                    </a:lnTo>
                    <a:cubicBezTo>
                      <a:pt x="-11523" y="726697"/>
                      <a:pt x="-11523" y="651968"/>
                      <a:pt x="34568" y="605877"/>
                    </a:cubicBezTo>
                    <a:lnTo>
                      <a:pt x="605877" y="34569"/>
                    </a:lnTo>
                    <a:cubicBezTo>
                      <a:pt x="651968" y="-11523"/>
                      <a:pt x="726696" y="-11523"/>
                      <a:pt x="772788" y="34569"/>
                    </a:cubicBezTo>
                    <a:close/>
                  </a:path>
                </a:pathLst>
              </a:custGeom>
              <a:solidFill>
                <a:schemeClr val="accent3"/>
              </a:solidFill>
              <a:ln w="12700" cap="flat" cmpd="sng" algn="ctr">
                <a:noFill/>
                <a:prstDash val="solid"/>
                <a:miter lim="400000"/>
                <a:headEnd type="none" w="med" len="med"/>
                <a:tailEnd type="none" w="med" len="med"/>
              </a:ln>
              <a:effectLst/>
            </p:spPr>
            <p:txBody>
              <a:bodyPr lIns="19050" tIns="19050" rIns="19050" bIns="19050" anchor="ctr"/>
              <a:lstStyle/>
              <a:p>
                <a:pPr defTabSz="412750" fontAlgn="base" hangingPunct="0">
                  <a:spcBef>
                    <a:spcPct val="0"/>
                  </a:spcBef>
                  <a:spcAft>
                    <a:spcPct val="0"/>
                  </a:spcAft>
                  <a:defRPr/>
                </a:pPr>
                <a:endParaRPr lang="ru-RU" sz="1000">
                  <a:solidFill>
                    <a:srgbClr val="74808C"/>
                  </a:solidFill>
                  <a:latin typeface="Poppins" charset="0"/>
                  <a:ea typeface="Poppins" charset="0"/>
                  <a:cs typeface="Poppins" charset="0"/>
                  <a:sym typeface="Poppins" charset="0"/>
                </a:endParaRPr>
              </a:p>
            </p:txBody>
          </p:sp>
          <p:sp>
            <p:nvSpPr>
              <p:cNvPr id="40" name="Text Box 3">
                <a:extLst>
                  <a:ext uri="{FF2B5EF4-FFF2-40B4-BE49-F238E27FC236}">
                    <a16:creationId xmlns:a16="http://schemas.microsoft.com/office/drawing/2014/main" id="{8AFDE2C5-54CC-C345-8CA1-9A0E88963974}"/>
                  </a:ext>
                </a:extLst>
              </p:cNvPr>
              <p:cNvSpPr txBox="1">
                <a:spLocks/>
              </p:cNvSpPr>
              <p:nvPr/>
            </p:nvSpPr>
            <p:spPr bwMode="auto">
              <a:xfrm>
                <a:off x="14064209" y="2112184"/>
                <a:ext cx="4536504" cy="598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spcBef>
                    <a:spcPct val="0"/>
                  </a:spcBef>
                  <a:spcAft>
                    <a:spcPct val="0"/>
                  </a:spcAft>
                  <a:defRPr/>
                </a:pPr>
                <a:r>
                  <a:rPr lang="en-US" altLang="x-none"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rPr>
                  <a:t>2. Database</a:t>
                </a:r>
                <a:r>
                  <a:rPr lang="zh-CN" altLang="en-US"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rPr>
                  <a:t> </a:t>
                </a:r>
                <a:r>
                  <a:rPr lang="en-US" altLang="zh-CN"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rPr>
                  <a:t>Uploading</a:t>
                </a:r>
                <a:endParaRPr lang="x-none" altLang="x-none"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endParaRPr>
              </a:p>
            </p:txBody>
          </p:sp>
        </p:grpSp>
      </p:grpSp>
      <p:grpSp>
        <p:nvGrpSpPr>
          <p:cNvPr id="12294" name="Группа 40">
            <a:extLst>
              <a:ext uri="{FF2B5EF4-FFF2-40B4-BE49-F238E27FC236}">
                <a16:creationId xmlns:a16="http://schemas.microsoft.com/office/drawing/2014/main" id="{AF440DD1-ACAC-B849-AF18-A7984C68FB21}"/>
              </a:ext>
            </a:extLst>
          </p:cNvPr>
          <p:cNvGrpSpPr>
            <a:grpSpLocks/>
          </p:cNvGrpSpPr>
          <p:nvPr/>
        </p:nvGrpSpPr>
        <p:grpSpPr bwMode="auto">
          <a:xfrm>
            <a:off x="7075622" y="2382111"/>
            <a:ext cx="2268538" cy="3023985"/>
            <a:chOff x="2489831" y="3910773"/>
            <a:chExt cx="4536504" cy="6048857"/>
          </a:xfrm>
        </p:grpSpPr>
        <p:sp>
          <p:nvSpPr>
            <p:cNvPr id="12300" name="Rectangle 1">
              <a:extLst>
                <a:ext uri="{FF2B5EF4-FFF2-40B4-BE49-F238E27FC236}">
                  <a16:creationId xmlns:a16="http://schemas.microsoft.com/office/drawing/2014/main" id="{4C332AE4-67CC-214F-90B2-705B801EE5B8}"/>
                </a:ext>
              </a:extLst>
            </p:cNvPr>
            <p:cNvSpPr>
              <a:spLocks noChangeArrowheads="1"/>
            </p:cNvSpPr>
            <p:nvPr/>
          </p:nvSpPr>
          <p:spPr bwMode="auto">
            <a:xfrm>
              <a:off x="2489831" y="6809332"/>
              <a:ext cx="4536502" cy="315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12750" eaLnBrk="0" fontAlgn="base" hangingPunct="0">
                <a:lnSpc>
                  <a:spcPct val="180000"/>
                </a:lnSpc>
                <a:spcBef>
                  <a:spcPct val="0"/>
                </a:spcBef>
                <a:spcAft>
                  <a:spcPct val="0"/>
                </a:spcAft>
                <a:defRPr/>
              </a:pP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The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UDI </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database shares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DI </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data to operating companies, medical institutions, relevant government departments and the public through various ways.</a:t>
              </a:r>
            </a:p>
          </p:txBody>
        </p:sp>
        <p:grpSp>
          <p:nvGrpSpPr>
            <p:cNvPr id="12301" name="Группа 42">
              <a:extLst>
                <a:ext uri="{FF2B5EF4-FFF2-40B4-BE49-F238E27FC236}">
                  <a16:creationId xmlns:a16="http://schemas.microsoft.com/office/drawing/2014/main" id="{264D9B36-61A5-D84F-B513-46FFA055A64D}"/>
                </a:ext>
              </a:extLst>
            </p:cNvPr>
            <p:cNvGrpSpPr>
              <a:grpSpLocks/>
            </p:cNvGrpSpPr>
            <p:nvPr/>
          </p:nvGrpSpPr>
          <p:grpSpPr bwMode="auto">
            <a:xfrm>
              <a:off x="2489831" y="3910773"/>
              <a:ext cx="4536504" cy="3881961"/>
              <a:chOff x="14064209" y="470468"/>
              <a:chExt cx="4536504" cy="3881961"/>
            </a:xfrm>
          </p:grpSpPr>
          <p:sp>
            <p:nvSpPr>
              <p:cNvPr id="44" name="Полилиния 43">
                <a:extLst>
                  <a:ext uri="{FF2B5EF4-FFF2-40B4-BE49-F238E27FC236}">
                    <a16:creationId xmlns:a16="http://schemas.microsoft.com/office/drawing/2014/main" id="{107CA8F9-C0F3-B54D-AE70-0716E9403CB1}"/>
                  </a:ext>
                </a:extLst>
              </p:cNvPr>
              <p:cNvSpPr/>
              <p:nvPr/>
            </p:nvSpPr>
            <p:spPr bwMode="auto">
              <a:xfrm rot="18900000">
                <a:off x="14415002" y="470468"/>
                <a:ext cx="3882536" cy="3882008"/>
              </a:xfrm>
              <a:custGeom>
                <a:avLst/>
                <a:gdLst>
                  <a:gd name="connsiteX0" fmla="*/ 772788 w 3881960"/>
                  <a:gd name="connsiteY0" fmla="*/ 34569 h 3881961"/>
                  <a:gd name="connsiteX1" fmla="*/ 3847393 w 3881960"/>
                  <a:gd name="connsiteY1" fmla="*/ 3109174 h 3881961"/>
                  <a:gd name="connsiteX2" fmla="*/ 3847393 w 3881960"/>
                  <a:gd name="connsiteY2" fmla="*/ 3276085 h 3881961"/>
                  <a:gd name="connsiteX3" fmla="*/ 3276084 w 3881960"/>
                  <a:gd name="connsiteY3" fmla="*/ 3847393 h 3881961"/>
                  <a:gd name="connsiteX4" fmla="*/ 3109173 w 3881960"/>
                  <a:gd name="connsiteY4" fmla="*/ 3847393 h 3881961"/>
                  <a:gd name="connsiteX5" fmla="*/ 1706483 w 3881960"/>
                  <a:gd name="connsiteY5" fmla="*/ 2444703 h 3881961"/>
                  <a:gd name="connsiteX6" fmla="*/ 1437257 w 3881960"/>
                  <a:gd name="connsiteY6" fmla="*/ 2444703 h 3881961"/>
                  <a:gd name="connsiteX7" fmla="*/ 1437257 w 3881960"/>
                  <a:gd name="connsiteY7" fmla="*/ 2175477 h 3881961"/>
                  <a:gd name="connsiteX8" fmla="*/ 34568 w 3881960"/>
                  <a:gd name="connsiteY8" fmla="*/ 772788 h 3881961"/>
                  <a:gd name="connsiteX9" fmla="*/ 34568 w 3881960"/>
                  <a:gd name="connsiteY9" fmla="*/ 605877 h 3881961"/>
                  <a:gd name="connsiteX10" fmla="*/ 605877 w 3881960"/>
                  <a:gd name="connsiteY10" fmla="*/ 34569 h 3881961"/>
                  <a:gd name="connsiteX11" fmla="*/ 772788 w 3881960"/>
                  <a:gd name="connsiteY11" fmla="*/ 34569 h 388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1960" h="3881961">
                    <a:moveTo>
                      <a:pt x="772788" y="34569"/>
                    </a:moveTo>
                    <a:lnTo>
                      <a:pt x="3847393" y="3109174"/>
                    </a:lnTo>
                    <a:cubicBezTo>
                      <a:pt x="3893483" y="3155264"/>
                      <a:pt x="3893484" y="3229994"/>
                      <a:pt x="3847393" y="3276085"/>
                    </a:cubicBezTo>
                    <a:lnTo>
                      <a:pt x="3276084" y="3847393"/>
                    </a:lnTo>
                    <a:cubicBezTo>
                      <a:pt x="3229993" y="3893485"/>
                      <a:pt x="3155264" y="3893484"/>
                      <a:pt x="3109173" y="3847393"/>
                    </a:cubicBezTo>
                    <a:lnTo>
                      <a:pt x="1706483" y="2444703"/>
                    </a:lnTo>
                    <a:lnTo>
                      <a:pt x="1437257" y="2444703"/>
                    </a:lnTo>
                    <a:lnTo>
                      <a:pt x="1437257" y="2175477"/>
                    </a:lnTo>
                    <a:lnTo>
                      <a:pt x="34568" y="772788"/>
                    </a:lnTo>
                    <a:cubicBezTo>
                      <a:pt x="-11523" y="726697"/>
                      <a:pt x="-11523" y="651968"/>
                      <a:pt x="34568" y="605877"/>
                    </a:cubicBezTo>
                    <a:lnTo>
                      <a:pt x="605877" y="34569"/>
                    </a:lnTo>
                    <a:cubicBezTo>
                      <a:pt x="651968" y="-11523"/>
                      <a:pt x="726696" y="-11523"/>
                      <a:pt x="772788" y="34569"/>
                    </a:cubicBezTo>
                    <a:close/>
                  </a:path>
                </a:pathLst>
              </a:custGeom>
              <a:solidFill>
                <a:schemeClr val="accent3"/>
              </a:solidFill>
              <a:ln w="12700" cap="flat" cmpd="sng" algn="ctr">
                <a:noFill/>
                <a:prstDash val="solid"/>
                <a:miter lim="400000"/>
                <a:headEnd type="none" w="med" len="med"/>
                <a:tailEnd type="none" w="med" len="med"/>
              </a:ln>
              <a:effectLst/>
            </p:spPr>
            <p:txBody>
              <a:bodyPr lIns="19050" tIns="19050" rIns="19050" bIns="19050" anchor="ctr"/>
              <a:lstStyle/>
              <a:p>
                <a:pPr defTabSz="412750" fontAlgn="base" hangingPunct="0">
                  <a:spcBef>
                    <a:spcPct val="0"/>
                  </a:spcBef>
                  <a:spcAft>
                    <a:spcPct val="0"/>
                  </a:spcAft>
                  <a:defRPr/>
                </a:pPr>
                <a:endParaRPr lang="ru-RU" sz="1000">
                  <a:solidFill>
                    <a:srgbClr val="74808C"/>
                  </a:solidFill>
                  <a:latin typeface="Poppins" charset="0"/>
                  <a:ea typeface="Poppins" charset="0"/>
                  <a:cs typeface="Poppins" charset="0"/>
                  <a:sym typeface="Poppins" charset="0"/>
                </a:endParaRPr>
              </a:p>
            </p:txBody>
          </p:sp>
          <p:sp>
            <p:nvSpPr>
              <p:cNvPr id="45" name="Text Box 3">
                <a:extLst>
                  <a:ext uri="{FF2B5EF4-FFF2-40B4-BE49-F238E27FC236}">
                    <a16:creationId xmlns:a16="http://schemas.microsoft.com/office/drawing/2014/main" id="{697C7F64-3758-2F4C-9AEA-BE433C87BEF2}"/>
                  </a:ext>
                </a:extLst>
              </p:cNvPr>
              <p:cNvSpPr txBox="1">
                <a:spLocks/>
              </p:cNvSpPr>
              <p:nvPr/>
            </p:nvSpPr>
            <p:spPr bwMode="auto">
              <a:xfrm>
                <a:off x="14064209" y="2112184"/>
                <a:ext cx="4536504" cy="598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spcBef>
                    <a:spcPct val="0"/>
                  </a:spcBef>
                  <a:spcAft>
                    <a:spcPct val="0"/>
                  </a:spcAft>
                  <a:defRPr/>
                </a:pPr>
                <a:r>
                  <a:rPr lang="en-US" altLang="x-none"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rPr>
                  <a:t>3. </a:t>
                </a:r>
                <a:r>
                  <a:rPr lang="zh-CN" altLang="en-US"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rPr>
                  <a:t>Data </a:t>
                </a:r>
                <a:r>
                  <a:rPr lang="en-US" altLang="zh-CN"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rPr>
                  <a:t>S</a:t>
                </a:r>
                <a:r>
                  <a:rPr lang="zh-CN" altLang="en-US"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rPr>
                  <a:t>haring</a:t>
                </a:r>
                <a:endParaRPr lang="x-none" altLang="x-none"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endParaRPr>
              </a:p>
            </p:txBody>
          </p:sp>
        </p:grpSp>
      </p:grpSp>
      <p:grpSp>
        <p:nvGrpSpPr>
          <p:cNvPr id="12295" name="Группа 45">
            <a:extLst>
              <a:ext uri="{FF2B5EF4-FFF2-40B4-BE49-F238E27FC236}">
                <a16:creationId xmlns:a16="http://schemas.microsoft.com/office/drawing/2014/main" id="{0E726E21-A30D-334E-8B0F-E4A4DC6923E5}"/>
              </a:ext>
            </a:extLst>
          </p:cNvPr>
          <p:cNvGrpSpPr>
            <a:grpSpLocks/>
          </p:cNvGrpSpPr>
          <p:nvPr/>
        </p:nvGrpSpPr>
        <p:grpSpPr bwMode="auto">
          <a:xfrm>
            <a:off x="9451975" y="3010439"/>
            <a:ext cx="2268538" cy="3023985"/>
            <a:chOff x="2489831" y="3910773"/>
            <a:chExt cx="4536504" cy="6048857"/>
          </a:xfrm>
        </p:grpSpPr>
        <p:sp>
          <p:nvSpPr>
            <p:cNvPr id="12296" name="Rectangle 1">
              <a:extLst>
                <a:ext uri="{FF2B5EF4-FFF2-40B4-BE49-F238E27FC236}">
                  <a16:creationId xmlns:a16="http://schemas.microsoft.com/office/drawing/2014/main" id="{E96EFE4E-23B0-E74D-94CE-C4B6D302AA8B}"/>
                </a:ext>
              </a:extLst>
            </p:cNvPr>
            <p:cNvSpPr>
              <a:spLocks noChangeArrowheads="1"/>
            </p:cNvSpPr>
            <p:nvPr/>
          </p:nvSpPr>
          <p:spPr bwMode="auto">
            <a:xfrm>
              <a:off x="2489831" y="6809332"/>
              <a:ext cx="4536502" cy="315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12750" eaLnBrk="0" fontAlgn="base" hangingPunct="0">
                <a:lnSpc>
                  <a:spcPct val="180000"/>
                </a:lnSpc>
                <a:spcBef>
                  <a:spcPct val="0"/>
                </a:spcBef>
                <a:spcAft>
                  <a:spcPct val="0"/>
                </a:spcAft>
                <a:defRPr/>
              </a:pP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The combined use of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DI </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and </a:t>
              </a:r>
              <a:r>
                <a:rPr lang="en-US" altLang="zh-CN"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PI </a:t>
              </a:r>
              <a:r>
                <a:rPr lang="zh-CN" altLang="en-US" sz="1100" dirty="0">
                  <a:solidFill>
                    <a:srgbClr val="51585F"/>
                  </a:solidFill>
                  <a:latin typeface="Roboto" panose="02000000000000000000" pitchFamily="2" charset="0"/>
                  <a:ea typeface="Roboto" panose="02000000000000000000" pitchFamily="2" charset="0"/>
                  <a:cs typeface="Open Sans" panose="020B0606030504020204" pitchFamily="34" charset="0"/>
                  <a:sym typeface="Poppins"/>
                </a:rPr>
                <a:t>information enables accurate identification and recording of medical devices in circulation and use.</a:t>
              </a:r>
            </a:p>
          </p:txBody>
        </p:sp>
        <p:grpSp>
          <p:nvGrpSpPr>
            <p:cNvPr id="12297" name="Группа 47">
              <a:extLst>
                <a:ext uri="{FF2B5EF4-FFF2-40B4-BE49-F238E27FC236}">
                  <a16:creationId xmlns:a16="http://schemas.microsoft.com/office/drawing/2014/main" id="{3D34373B-5102-1A4D-982E-ACB4E803D0CB}"/>
                </a:ext>
              </a:extLst>
            </p:cNvPr>
            <p:cNvGrpSpPr>
              <a:grpSpLocks/>
            </p:cNvGrpSpPr>
            <p:nvPr/>
          </p:nvGrpSpPr>
          <p:grpSpPr bwMode="auto">
            <a:xfrm>
              <a:off x="2489831" y="3910773"/>
              <a:ext cx="4536504" cy="3881961"/>
              <a:chOff x="14064209" y="470468"/>
              <a:chExt cx="4536504" cy="3881961"/>
            </a:xfrm>
          </p:grpSpPr>
          <p:sp>
            <p:nvSpPr>
              <p:cNvPr id="49" name="Полилиния 48">
                <a:extLst>
                  <a:ext uri="{FF2B5EF4-FFF2-40B4-BE49-F238E27FC236}">
                    <a16:creationId xmlns:a16="http://schemas.microsoft.com/office/drawing/2014/main" id="{18EBCB29-DFBE-3745-92DB-B9B5000FA437}"/>
                  </a:ext>
                </a:extLst>
              </p:cNvPr>
              <p:cNvSpPr/>
              <p:nvPr/>
            </p:nvSpPr>
            <p:spPr bwMode="auto">
              <a:xfrm rot="18900000">
                <a:off x="14415003" y="470468"/>
                <a:ext cx="3882536" cy="3882008"/>
              </a:xfrm>
              <a:custGeom>
                <a:avLst/>
                <a:gdLst>
                  <a:gd name="connsiteX0" fmla="*/ 772788 w 3881960"/>
                  <a:gd name="connsiteY0" fmla="*/ 34569 h 3881961"/>
                  <a:gd name="connsiteX1" fmla="*/ 3847393 w 3881960"/>
                  <a:gd name="connsiteY1" fmla="*/ 3109174 h 3881961"/>
                  <a:gd name="connsiteX2" fmla="*/ 3847393 w 3881960"/>
                  <a:gd name="connsiteY2" fmla="*/ 3276085 h 3881961"/>
                  <a:gd name="connsiteX3" fmla="*/ 3276084 w 3881960"/>
                  <a:gd name="connsiteY3" fmla="*/ 3847393 h 3881961"/>
                  <a:gd name="connsiteX4" fmla="*/ 3109173 w 3881960"/>
                  <a:gd name="connsiteY4" fmla="*/ 3847393 h 3881961"/>
                  <a:gd name="connsiteX5" fmla="*/ 1706483 w 3881960"/>
                  <a:gd name="connsiteY5" fmla="*/ 2444703 h 3881961"/>
                  <a:gd name="connsiteX6" fmla="*/ 1437257 w 3881960"/>
                  <a:gd name="connsiteY6" fmla="*/ 2444703 h 3881961"/>
                  <a:gd name="connsiteX7" fmla="*/ 1437257 w 3881960"/>
                  <a:gd name="connsiteY7" fmla="*/ 2175477 h 3881961"/>
                  <a:gd name="connsiteX8" fmla="*/ 34568 w 3881960"/>
                  <a:gd name="connsiteY8" fmla="*/ 772788 h 3881961"/>
                  <a:gd name="connsiteX9" fmla="*/ 34568 w 3881960"/>
                  <a:gd name="connsiteY9" fmla="*/ 605877 h 3881961"/>
                  <a:gd name="connsiteX10" fmla="*/ 605877 w 3881960"/>
                  <a:gd name="connsiteY10" fmla="*/ 34569 h 3881961"/>
                  <a:gd name="connsiteX11" fmla="*/ 772788 w 3881960"/>
                  <a:gd name="connsiteY11" fmla="*/ 34569 h 388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81960" h="3881961">
                    <a:moveTo>
                      <a:pt x="772788" y="34569"/>
                    </a:moveTo>
                    <a:lnTo>
                      <a:pt x="3847393" y="3109174"/>
                    </a:lnTo>
                    <a:cubicBezTo>
                      <a:pt x="3893483" y="3155264"/>
                      <a:pt x="3893484" y="3229994"/>
                      <a:pt x="3847393" y="3276085"/>
                    </a:cubicBezTo>
                    <a:lnTo>
                      <a:pt x="3276084" y="3847393"/>
                    </a:lnTo>
                    <a:cubicBezTo>
                      <a:pt x="3229993" y="3893485"/>
                      <a:pt x="3155264" y="3893484"/>
                      <a:pt x="3109173" y="3847393"/>
                    </a:cubicBezTo>
                    <a:lnTo>
                      <a:pt x="1706483" y="2444703"/>
                    </a:lnTo>
                    <a:lnTo>
                      <a:pt x="1437257" y="2444703"/>
                    </a:lnTo>
                    <a:lnTo>
                      <a:pt x="1437257" y="2175477"/>
                    </a:lnTo>
                    <a:lnTo>
                      <a:pt x="34568" y="772788"/>
                    </a:lnTo>
                    <a:cubicBezTo>
                      <a:pt x="-11523" y="726697"/>
                      <a:pt x="-11523" y="651968"/>
                      <a:pt x="34568" y="605877"/>
                    </a:cubicBezTo>
                    <a:lnTo>
                      <a:pt x="605877" y="34569"/>
                    </a:lnTo>
                    <a:cubicBezTo>
                      <a:pt x="651968" y="-11523"/>
                      <a:pt x="726696" y="-11523"/>
                      <a:pt x="772788" y="34569"/>
                    </a:cubicBezTo>
                    <a:close/>
                  </a:path>
                </a:pathLst>
              </a:custGeom>
              <a:solidFill>
                <a:schemeClr val="accent3"/>
              </a:solidFill>
              <a:ln w="12700" cap="flat" cmpd="sng" algn="ctr">
                <a:noFill/>
                <a:prstDash val="solid"/>
                <a:miter lim="400000"/>
                <a:headEnd type="none" w="med" len="med"/>
                <a:tailEnd type="none" w="med" len="med"/>
              </a:ln>
              <a:effectLst/>
            </p:spPr>
            <p:txBody>
              <a:bodyPr lIns="19050" tIns="19050" rIns="19050" bIns="19050" anchor="ctr"/>
              <a:lstStyle/>
              <a:p>
                <a:pPr defTabSz="412750" fontAlgn="base" hangingPunct="0">
                  <a:spcBef>
                    <a:spcPct val="0"/>
                  </a:spcBef>
                  <a:spcAft>
                    <a:spcPct val="0"/>
                  </a:spcAft>
                  <a:defRPr/>
                </a:pPr>
                <a:endParaRPr lang="ru-RU" sz="1000">
                  <a:solidFill>
                    <a:srgbClr val="74808C"/>
                  </a:solidFill>
                  <a:latin typeface="Poppins" charset="0"/>
                  <a:ea typeface="Poppins" charset="0"/>
                  <a:cs typeface="Poppins" charset="0"/>
                  <a:sym typeface="Poppins" charset="0"/>
                </a:endParaRPr>
              </a:p>
            </p:txBody>
          </p:sp>
          <p:sp>
            <p:nvSpPr>
              <p:cNvPr id="50" name="Text Box 3">
                <a:extLst>
                  <a:ext uri="{FF2B5EF4-FFF2-40B4-BE49-F238E27FC236}">
                    <a16:creationId xmlns:a16="http://schemas.microsoft.com/office/drawing/2014/main" id="{E378EE73-3E21-1941-8680-4A8449C99EE1}"/>
                  </a:ext>
                </a:extLst>
              </p:cNvPr>
              <p:cNvSpPr txBox="1">
                <a:spLocks/>
              </p:cNvSpPr>
              <p:nvPr/>
            </p:nvSpPr>
            <p:spPr bwMode="auto">
              <a:xfrm>
                <a:off x="14064209" y="2112184"/>
                <a:ext cx="4536504" cy="598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defTabSz="412750" fontAlgn="base" hangingPunct="0">
                  <a:spcBef>
                    <a:spcPct val="0"/>
                  </a:spcBef>
                  <a:spcAft>
                    <a:spcPct val="0"/>
                  </a:spcAft>
                  <a:defRPr/>
                </a:pPr>
                <a:r>
                  <a:rPr lang="en-US" altLang="x-none"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rPr>
                  <a:t>4. </a:t>
                </a:r>
                <a:r>
                  <a:rPr lang="zh-CN" altLang="en-US"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rPr>
                  <a:t>Data Application</a:t>
                </a:r>
                <a:endParaRPr lang="x-none" altLang="x-none" sz="1600" dirty="0">
                  <a:solidFill>
                    <a:srgbClr val="FEFFFF"/>
                  </a:solidFill>
                  <a:latin typeface="Roboto Medium" panose="02000000000000000000" pitchFamily="2" charset="0"/>
                  <a:ea typeface="Roboto Medium" panose="02000000000000000000" pitchFamily="2" charset="0"/>
                  <a:cs typeface="Montserrat Semi" charset="0"/>
                  <a:sym typeface="Poppins Medium" charset="0"/>
                </a:endParaRPr>
              </a:p>
            </p:txBody>
          </p:sp>
        </p:grpSp>
      </p:grpSp>
      <p:pic>
        <p:nvPicPr>
          <p:cNvPr id="2" name="Audio 1">
            <a:hlinkClick r:id="" action="ppaction://media"/>
            <a:extLst>
              <a:ext uri="{FF2B5EF4-FFF2-40B4-BE49-F238E27FC236}">
                <a16:creationId xmlns:a16="http://schemas.microsoft.com/office/drawing/2014/main" id="{C3B6C604-61CC-4D74-8EB0-F173E5237B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717922473"/>
      </p:ext>
    </p:extLst>
  </p:cSld>
  <p:clrMapOvr>
    <a:masterClrMapping/>
  </p:clrMapOvr>
  <p:transition advTm="959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0CA5CC8D-5A2B-3642-895E-82D041DEB9E1}"/>
              </a:ext>
            </a:extLst>
          </p:cNvPr>
          <p:cNvSpPr txBox="1">
            <a:spLocks/>
          </p:cNvSpPr>
          <p:nvPr/>
        </p:nvSpPr>
        <p:spPr bwMode="auto">
          <a:xfrm>
            <a:off x="1199357" y="1112081"/>
            <a:ext cx="392430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4200" dirty="0">
                <a:solidFill>
                  <a:srgbClr val="16222C"/>
                </a:solidFill>
                <a:latin typeface="Roboto" panose="02000000000000000000" pitchFamily="2" charset="0"/>
                <a:ea typeface="Roboto" panose="02000000000000000000" pitchFamily="2" charset="0"/>
                <a:cs typeface="Montserrat Semi" charset="0"/>
                <a:sym typeface="Poppins Medium" charset="0"/>
              </a:rPr>
              <a:t>Contact US</a:t>
            </a:r>
            <a:endParaRPr lang="x-none" altLang="x-none" sz="4200" dirty="0">
              <a:solidFill>
                <a:srgbClr val="16222C"/>
              </a:solidFill>
              <a:latin typeface="Roboto" panose="02000000000000000000" pitchFamily="2" charset="0"/>
              <a:ea typeface="Roboto" panose="02000000000000000000" pitchFamily="2" charset="0"/>
              <a:cs typeface="Montserrat Semi" charset="0"/>
              <a:sym typeface="Poppins Medium" charset="0"/>
            </a:endParaRPr>
          </a:p>
        </p:txBody>
      </p:sp>
      <p:grpSp>
        <p:nvGrpSpPr>
          <p:cNvPr id="4" name="Группа 3">
            <a:extLst>
              <a:ext uri="{FF2B5EF4-FFF2-40B4-BE49-F238E27FC236}">
                <a16:creationId xmlns:a16="http://schemas.microsoft.com/office/drawing/2014/main" id="{5277A69A-0C82-9F42-8F15-62DA964CDDB6}"/>
              </a:ext>
            </a:extLst>
          </p:cNvPr>
          <p:cNvGrpSpPr/>
          <p:nvPr/>
        </p:nvGrpSpPr>
        <p:grpSpPr>
          <a:xfrm>
            <a:off x="1199356" y="2456892"/>
            <a:ext cx="5427221" cy="1671816"/>
            <a:chOff x="2460605" y="6308715"/>
            <a:chExt cx="7584404" cy="3343631"/>
          </a:xfrm>
        </p:grpSpPr>
        <p:sp>
          <p:nvSpPr>
            <p:cNvPr id="26" name="Text Box 3">
              <a:extLst>
                <a:ext uri="{FF2B5EF4-FFF2-40B4-BE49-F238E27FC236}">
                  <a16:creationId xmlns:a16="http://schemas.microsoft.com/office/drawing/2014/main" id="{AC1DB009-DA48-834B-B252-BC16B4425430}"/>
                </a:ext>
              </a:extLst>
            </p:cNvPr>
            <p:cNvSpPr txBox="1">
              <a:spLocks/>
            </p:cNvSpPr>
            <p:nvPr/>
          </p:nvSpPr>
          <p:spPr bwMode="auto">
            <a:xfrm>
              <a:off x="3607577" y="6449361"/>
              <a:ext cx="6437432"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1600" dirty="0">
                  <a:solidFill>
                    <a:srgbClr val="0D96CD"/>
                  </a:solidFill>
                  <a:latin typeface="Roboto Medium" panose="02000000000000000000" pitchFamily="2" charset="0"/>
                  <a:ea typeface="Roboto Medium" panose="02000000000000000000" pitchFamily="2" charset="0"/>
                  <a:cs typeface="Montserrat Semi" charset="0"/>
                  <a:sym typeface="Poppins Medium" charset="0"/>
                  <a:hlinkClick r:id="rId5"/>
                </a:rPr>
                <a:t>https://www.bradyknowsmedical.com/contact/</a:t>
              </a:r>
              <a:r>
                <a:rPr lang="en-US" altLang="x-none" sz="1600" dirty="0">
                  <a:solidFill>
                    <a:srgbClr val="0D96CD"/>
                  </a:solidFill>
                  <a:latin typeface="Roboto Medium" panose="02000000000000000000" pitchFamily="2" charset="0"/>
                  <a:ea typeface="Roboto Medium" panose="02000000000000000000" pitchFamily="2" charset="0"/>
                  <a:cs typeface="Montserrat Semi" charset="0"/>
                  <a:sym typeface="Poppins Medium" charset="0"/>
                </a:rPr>
                <a:t> </a:t>
              </a:r>
            </a:p>
          </p:txBody>
        </p:sp>
        <p:sp>
          <p:nvSpPr>
            <p:cNvPr id="35" name="Text Box 3">
              <a:extLst>
                <a:ext uri="{FF2B5EF4-FFF2-40B4-BE49-F238E27FC236}">
                  <a16:creationId xmlns:a16="http://schemas.microsoft.com/office/drawing/2014/main" id="{84C305F1-056F-774D-A0C3-D93B542127C5}"/>
                </a:ext>
              </a:extLst>
            </p:cNvPr>
            <p:cNvSpPr txBox="1">
              <a:spLocks/>
            </p:cNvSpPr>
            <p:nvPr/>
          </p:nvSpPr>
          <p:spPr bwMode="auto">
            <a:xfrm>
              <a:off x="3607576" y="8926562"/>
              <a:ext cx="6437432"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defTabSz="412750" fontAlgn="base" hangingPunct="0">
                <a:spcBef>
                  <a:spcPct val="0"/>
                </a:spcBef>
                <a:spcAft>
                  <a:spcPct val="0"/>
                </a:spcAft>
                <a:defRPr/>
              </a:pPr>
              <a:r>
                <a:rPr lang="en-US" altLang="x-none" sz="1600" dirty="0">
                  <a:solidFill>
                    <a:srgbClr val="0D96CD"/>
                  </a:solidFill>
                  <a:latin typeface="Roboto Medium" panose="02000000000000000000" pitchFamily="2" charset="0"/>
                  <a:ea typeface="Roboto Medium" panose="02000000000000000000" pitchFamily="2" charset="0"/>
                  <a:cs typeface="Montserrat Semi" charset="0"/>
                  <a:sym typeface="Poppins Medium" charset="0"/>
                  <a:hlinkClick r:id="rId6"/>
                </a:rPr>
                <a:t>info@bradyknowsmedical.com</a:t>
              </a:r>
              <a:r>
                <a:rPr lang="en-US" altLang="x-none" sz="1600" dirty="0">
                  <a:solidFill>
                    <a:srgbClr val="0D96CD"/>
                  </a:solidFill>
                  <a:latin typeface="Roboto Medium" panose="02000000000000000000" pitchFamily="2" charset="0"/>
                  <a:ea typeface="Roboto Medium" panose="02000000000000000000" pitchFamily="2" charset="0"/>
                  <a:cs typeface="Montserrat Semi" charset="0"/>
                  <a:sym typeface="Poppins Medium" charset="0"/>
                </a:rPr>
                <a:t> </a:t>
              </a:r>
            </a:p>
          </p:txBody>
        </p:sp>
        <p:grpSp>
          <p:nvGrpSpPr>
            <p:cNvPr id="37" name="Группа 14">
              <a:extLst>
                <a:ext uri="{FF2B5EF4-FFF2-40B4-BE49-F238E27FC236}">
                  <a16:creationId xmlns:a16="http://schemas.microsoft.com/office/drawing/2014/main" id="{2FB88E09-89F7-0F4B-81AB-E708B953E0BF}"/>
                </a:ext>
              </a:extLst>
            </p:cNvPr>
            <p:cNvGrpSpPr>
              <a:grpSpLocks/>
            </p:cNvGrpSpPr>
            <p:nvPr/>
          </p:nvGrpSpPr>
          <p:grpSpPr bwMode="auto">
            <a:xfrm>
              <a:off x="2460605" y="6308715"/>
              <a:ext cx="842238" cy="842552"/>
              <a:chOff x="16383046" y="6852423"/>
              <a:chExt cx="1203890" cy="1203890"/>
            </a:xfrm>
          </p:grpSpPr>
          <p:sp>
            <p:nvSpPr>
              <p:cNvPr id="38" name="Shape 408">
                <a:extLst>
                  <a:ext uri="{FF2B5EF4-FFF2-40B4-BE49-F238E27FC236}">
                    <a16:creationId xmlns:a16="http://schemas.microsoft.com/office/drawing/2014/main" id="{F823DD2F-4CE4-354D-B110-6BC17FE093E1}"/>
                  </a:ext>
                </a:extLst>
              </p:cNvPr>
              <p:cNvSpPr/>
              <p:nvPr/>
            </p:nvSpPr>
            <p:spPr>
              <a:xfrm>
                <a:off x="16383046" y="6852423"/>
                <a:ext cx="1203428" cy="1204566"/>
              </a:xfrm>
              <a:prstGeom prst="ellipse">
                <a:avLst/>
              </a:prstGeom>
              <a:solidFill>
                <a:schemeClr val="accent3"/>
              </a:solidFill>
              <a:ln w="3175" cap="flat">
                <a:noFill/>
                <a:miter lim="400000"/>
              </a:ln>
              <a:effectLst/>
            </p:spPr>
            <p:txBody>
              <a:bodyPr lIns="19050" tIns="19050" rIns="19050" bIns="19050" anchor="ctr"/>
              <a:lstStyle/>
              <a:p>
                <a:pPr algn="ctr" defTabSz="412750" eaLnBrk="0" fontAlgn="base" hangingPunct="0">
                  <a:spcBef>
                    <a:spcPct val="0"/>
                  </a:spcBef>
                  <a:spcAft>
                    <a:spcPct val="0"/>
                  </a:spcAft>
                  <a:defRPr sz="3000">
                    <a:solidFill>
                      <a:srgbClr val="FFFFFF"/>
                    </a:solidFill>
                    <a:latin typeface="Helvetica Light"/>
                    <a:ea typeface="Helvetica Light"/>
                    <a:cs typeface="Helvetica Light"/>
                    <a:sym typeface="Helvetica Light"/>
                  </a:defRPr>
                </a:pPr>
                <a:endParaRPr sz="1500">
                  <a:solidFill>
                    <a:srgbClr val="FFFFFF"/>
                  </a:solidFill>
                  <a:latin typeface="Helvetica Light"/>
                  <a:ea typeface="Helvetica Light"/>
                  <a:cs typeface="Helvetica Light"/>
                  <a:sym typeface="Helvetica Light"/>
                </a:endParaRPr>
              </a:p>
            </p:txBody>
          </p:sp>
          <p:sp>
            <p:nvSpPr>
              <p:cNvPr id="39" name="Shape 410">
                <a:extLst>
                  <a:ext uri="{FF2B5EF4-FFF2-40B4-BE49-F238E27FC236}">
                    <a16:creationId xmlns:a16="http://schemas.microsoft.com/office/drawing/2014/main" id="{418CEEFE-9524-5648-8CA7-B3E9C8F1A9CB}"/>
                  </a:ext>
                </a:extLst>
              </p:cNvPr>
              <p:cNvSpPr>
                <a:spLocks/>
              </p:cNvSpPr>
              <p:nvPr/>
            </p:nvSpPr>
            <p:spPr bwMode="auto">
              <a:xfrm>
                <a:off x="16790184" y="7267118"/>
                <a:ext cx="425331" cy="374499"/>
              </a:xfrm>
              <a:custGeom>
                <a:avLst/>
                <a:gdLst>
                  <a:gd name="T0" fmla="*/ 212666 w 21600"/>
                  <a:gd name="T1" fmla="*/ 187250 h 21600"/>
                  <a:gd name="T2" fmla="*/ 212666 w 21600"/>
                  <a:gd name="T3" fmla="*/ 187250 h 21600"/>
                  <a:gd name="T4" fmla="*/ 212666 w 21600"/>
                  <a:gd name="T5" fmla="*/ 187250 h 21600"/>
                  <a:gd name="T6" fmla="*/ 212666 w 21600"/>
                  <a:gd name="T7" fmla="*/ 18725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430" y="0"/>
                    </a:moveTo>
                    <a:lnTo>
                      <a:pt x="1350" y="0"/>
                    </a:lnTo>
                    <a:lnTo>
                      <a:pt x="1350" y="2598"/>
                    </a:lnTo>
                    <a:lnTo>
                      <a:pt x="20430" y="2598"/>
                    </a:lnTo>
                    <a:lnTo>
                      <a:pt x="20430" y="0"/>
                    </a:lnTo>
                    <a:close/>
                    <a:moveTo>
                      <a:pt x="21600" y="13551"/>
                    </a:moveTo>
                    <a:lnTo>
                      <a:pt x="21600" y="10647"/>
                    </a:lnTo>
                    <a:lnTo>
                      <a:pt x="20430" y="3872"/>
                    </a:lnTo>
                    <a:lnTo>
                      <a:pt x="1350" y="3872"/>
                    </a:lnTo>
                    <a:lnTo>
                      <a:pt x="0" y="10647"/>
                    </a:lnTo>
                    <a:lnTo>
                      <a:pt x="0" y="13551"/>
                    </a:lnTo>
                    <a:lnTo>
                      <a:pt x="1350" y="13551"/>
                    </a:lnTo>
                    <a:lnTo>
                      <a:pt x="1350" y="21600"/>
                    </a:lnTo>
                    <a:lnTo>
                      <a:pt x="13320" y="21600"/>
                    </a:lnTo>
                    <a:lnTo>
                      <a:pt x="13320" y="13551"/>
                    </a:lnTo>
                    <a:lnTo>
                      <a:pt x="18135" y="13551"/>
                    </a:lnTo>
                    <a:lnTo>
                      <a:pt x="18135" y="21600"/>
                    </a:lnTo>
                    <a:lnTo>
                      <a:pt x="20430" y="21600"/>
                    </a:lnTo>
                    <a:lnTo>
                      <a:pt x="20430" y="13551"/>
                    </a:lnTo>
                    <a:lnTo>
                      <a:pt x="21600" y="13551"/>
                    </a:lnTo>
                    <a:close/>
                    <a:moveTo>
                      <a:pt x="10800" y="19002"/>
                    </a:moveTo>
                    <a:lnTo>
                      <a:pt x="3645" y="19002"/>
                    </a:lnTo>
                    <a:lnTo>
                      <a:pt x="3645" y="13551"/>
                    </a:lnTo>
                    <a:lnTo>
                      <a:pt x="10800" y="13551"/>
                    </a:lnTo>
                    <a:lnTo>
                      <a:pt x="10800" y="19002"/>
                    </a:lnTo>
                    <a:close/>
                  </a:path>
                </a:pathLst>
              </a:custGeom>
              <a:solidFill>
                <a:schemeClr val="accent1"/>
              </a:solidFill>
              <a:ln>
                <a:noFill/>
              </a:ln>
              <a:extLst>
                <a:ext uri="{91240B29-F687-4F45-9708-019B960494DF}">
                  <a14:hiddenLine xmlns:a14="http://schemas.microsoft.com/office/drawing/2010/main" w="3175" cap="flat">
                    <a:solidFill>
                      <a:srgbClr val="000000"/>
                    </a:solidFill>
                    <a:miter lim="400000"/>
                    <a:headEnd/>
                    <a:tailEnd/>
                  </a14:hiddenLine>
                </a:ext>
              </a:extLst>
            </p:spPr>
            <p:txBody>
              <a:bodyPr lIns="32147" tIns="32147" rIns="32147" bIns="32147" anchor="ctr"/>
              <a:lstStyle/>
              <a:p>
                <a:pPr defTabSz="412750" eaLnBrk="0" fontAlgn="base" hangingPunct="0">
                  <a:spcBef>
                    <a:spcPct val="0"/>
                  </a:spcBef>
                  <a:spcAft>
                    <a:spcPct val="0"/>
                  </a:spcAft>
                  <a:defRPr/>
                </a:pPr>
                <a:endParaRPr lang="ru-RU" sz="1000">
                  <a:solidFill>
                    <a:srgbClr val="74808C"/>
                  </a:solidFill>
                  <a:cs typeface="Poppins"/>
                  <a:sym typeface="Poppins"/>
                </a:endParaRPr>
              </a:p>
            </p:txBody>
          </p:sp>
        </p:grpSp>
        <p:grpSp>
          <p:nvGrpSpPr>
            <p:cNvPr id="40" name="Группа 15">
              <a:extLst>
                <a:ext uri="{FF2B5EF4-FFF2-40B4-BE49-F238E27FC236}">
                  <a16:creationId xmlns:a16="http://schemas.microsoft.com/office/drawing/2014/main" id="{E042AB2C-AC38-AD4E-B224-019BC9D82BEA}"/>
                </a:ext>
              </a:extLst>
            </p:cNvPr>
            <p:cNvGrpSpPr>
              <a:grpSpLocks/>
            </p:cNvGrpSpPr>
            <p:nvPr/>
          </p:nvGrpSpPr>
          <p:grpSpPr bwMode="auto">
            <a:xfrm>
              <a:off x="2460605" y="8810094"/>
              <a:ext cx="842214" cy="842252"/>
              <a:chOff x="16383046" y="9043138"/>
              <a:chExt cx="1203890" cy="1203890"/>
            </a:xfrm>
          </p:grpSpPr>
          <p:sp>
            <p:nvSpPr>
              <p:cNvPr id="41" name="Shape 412">
                <a:extLst>
                  <a:ext uri="{FF2B5EF4-FFF2-40B4-BE49-F238E27FC236}">
                    <a16:creationId xmlns:a16="http://schemas.microsoft.com/office/drawing/2014/main" id="{A7139586-19AC-A640-9D67-7615446E9BC4}"/>
                  </a:ext>
                </a:extLst>
              </p:cNvPr>
              <p:cNvSpPr/>
              <p:nvPr/>
            </p:nvSpPr>
            <p:spPr>
              <a:xfrm>
                <a:off x="16383046" y="9043138"/>
                <a:ext cx="1203462" cy="1203407"/>
              </a:xfrm>
              <a:prstGeom prst="ellipse">
                <a:avLst/>
              </a:prstGeom>
              <a:solidFill>
                <a:schemeClr val="accent3"/>
              </a:solidFill>
              <a:ln w="3175" cap="flat">
                <a:noFill/>
                <a:miter lim="400000"/>
              </a:ln>
              <a:effectLst/>
            </p:spPr>
            <p:txBody>
              <a:bodyPr lIns="19050" tIns="19050" rIns="19050" bIns="19050" anchor="ctr"/>
              <a:lstStyle/>
              <a:p>
                <a:pPr algn="ctr" defTabSz="412750" eaLnBrk="0" fontAlgn="base" hangingPunct="0">
                  <a:spcBef>
                    <a:spcPct val="0"/>
                  </a:spcBef>
                  <a:spcAft>
                    <a:spcPct val="0"/>
                  </a:spcAft>
                  <a:defRPr sz="3000">
                    <a:solidFill>
                      <a:srgbClr val="FFFFFF"/>
                    </a:solidFill>
                    <a:latin typeface="Helvetica Light"/>
                    <a:ea typeface="Helvetica Light"/>
                    <a:cs typeface="Helvetica Light"/>
                    <a:sym typeface="Helvetica Light"/>
                  </a:defRPr>
                </a:pPr>
                <a:endParaRPr sz="1500">
                  <a:solidFill>
                    <a:srgbClr val="FFFFFF"/>
                  </a:solidFill>
                  <a:latin typeface="Helvetica Light"/>
                  <a:ea typeface="Helvetica Light"/>
                  <a:cs typeface="Helvetica Light"/>
                  <a:sym typeface="Helvetica Light"/>
                </a:endParaRPr>
              </a:p>
            </p:txBody>
          </p:sp>
          <p:sp>
            <p:nvSpPr>
              <p:cNvPr id="42" name="Shape 414">
                <a:extLst>
                  <a:ext uri="{FF2B5EF4-FFF2-40B4-BE49-F238E27FC236}">
                    <a16:creationId xmlns:a16="http://schemas.microsoft.com/office/drawing/2014/main" id="{5D3BFEBC-F905-5E49-8D98-29ABE8718A1C}"/>
                  </a:ext>
                </a:extLst>
              </p:cNvPr>
              <p:cNvSpPr>
                <a:spLocks/>
              </p:cNvSpPr>
              <p:nvPr/>
            </p:nvSpPr>
            <p:spPr bwMode="auto">
              <a:xfrm>
                <a:off x="16772325" y="9432418"/>
                <a:ext cx="425331" cy="425329"/>
              </a:xfrm>
              <a:custGeom>
                <a:avLst/>
                <a:gdLst>
                  <a:gd name="T0" fmla="*/ 212666 w 21600"/>
                  <a:gd name="T1" fmla="*/ 212665 h 21600"/>
                  <a:gd name="T2" fmla="*/ 212666 w 21600"/>
                  <a:gd name="T3" fmla="*/ 212665 h 21600"/>
                  <a:gd name="T4" fmla="*/ 212666 w 21600"/>
                  <a:gd name="T5" fmla="*/ 212665 h 21600"/>
                  <a:gd name="T6" fmla="*/ 212666 w 21600"/>
                  <a:gd name="T7" fmla="*/ 21266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2150" y="7110"/>
                    </a:moveTo>
                    <a:lnTo>
                      <a:pt x="9630" y="7110"/>
                    </a:lnTo>
                    <a:lnTo>
                      <a:pt x="9630" y="9630"/>
                    </a:lnTo>
                    <a:lnTo>
                      <a:pt x="12150" y="9630"/>
                    </a:lnTo>
                    <a:lnTo>
                      <a:pt x="12150" y="7110"/>
                    </a:lnTo>
                    <a:close/>
                    <a:moveTo>
                      <a:pt x="17010" y="7110"/>
                    </a:moveTo>
                    <a:lnTo>
                      <a:pt x="14445" y="7110"/>
                    </a:lnTo>
                    <a:lnTo>
                      <a:pt x="14445" y="9630"/>
                    </a:lnTo>
                    <a:lnTo>
                      <a:pt x="17010" y="9630"/>
                    </a:lnTo>
                    <a:lnTo>
                      <a:pt x="17010" y="7110"/>
                    </a:lnTo>
                    <a:close/>
                    <a:moveTo>
                      <a:pt x="20430" y="14940"/>
                    </a:moveTo>
                    <a:cubicBezTo>
                      <a:pt x="19080" y="14940"/>
                      <a:pt x="17685" y="14715"/>
                      <a:pt x="16065" y="14265"/>
                    </a:cubicBezTo>
                    <a:cubicBezTo>
                      <a:pt x="15840" y="13995"/>
                      <a:pt x="15390" y="14265"/>
                      <a:pt x="14940" y="14490"/>
                    </a:cubicBezTo>
                    <a:lnTo>
                      <a:pt x="12375" y="17235"/>
                    </a:lnTo>
                    <a:cubicBezTo>
                      <a:pt x="8955" y="15390"/>
                      <a:pt x="6210" y="12645"/>
                      <a:pt x="4365" y="9180"/>
                    </a:cubicBezTo>
                    <a:lnTo>
                      <a:pt x="7110" y="6660"/>
                    </a:lnTo>
                    <a:cubicBezTo>
                      <a:pt x="7335" y="6210"/>
                      <a:pt x="7560" y="5715"/>
                      <a:pt x="7335" y="5265"/>
                    </a:cubicBezTo>
                    <a:cubicBezTo>
                      <a:pt x="6885" y="4140"/>
                      <a:pt x="6660" y="2520"/>
                      <a:pt x="6660" y="1125"/>
                    </a:cubicBezTo>
                    <a:cubicBezTo>
                      <a:pt x="6660" y="450"/>
                      <a:pt x="6210" y="0"/>
                      <a:pt x="5490" y="0"/>
                    </a:cubicBezTo>
                    <a:lnTo>
                      <a:pt x="1350" y="0"/>
                    </a:lnTo>
                    <a:cubicBezTo>
                      <a:pt x="450" y="0"/>
                      <a:pt x="0" y="450"/>
                      <a:pt x="0" y="1125"/>
                    </a:cubicBezTo>
                    <a:cubicBezTo>
                      <a:pt x="0" y="12420"/>
                      <a:pt x="9180" y="21600"/>
                      <a:pt x="20430" y="21600"/>
                    </a:cubicBezTo>
                    <a:cubicBezTo>
                      <a:pt x="21150" y="21600"/>
                      <a:pt x="21600" y="21150"/>
                      <a:pt x="21600" y="20475"/>
                    </a:cubicBezTo>
                    <a:lnTo>
                      <a:pt x="21600" y="16065"/>
                    </a:lnTo>
                    <a:cubicBezTo>
                      <a:pt x="21600" y="15390"/>
                      <a:pt x="21150" y="14940"/>
                      <a:pt x="20430" y="14940"/>
                    </a:cubicBezTo>
                    <a:close/>
                    <a:moveTo>
                      <a:pt x="19305" y="7110"/>
                    </a:moveTo>
                    <a:lnTo>
                      <a:pt x="19305" y="9630"/>
                    </a:lnTo>
                    <a:lnTo>
                      <a:pt x="21600" y="9630"/>
                    </a:lnTo>
                    <a:lnTo>
                      <a:pt x="21600" y="7110"/>
                    </a:lnTo>
                    <a:lnTo>
                      <a:pt x="19305" y="7110"/>
                    </a:lnTo>
                    <a:close/>
                  </a:path>
                </a:pathLst>
              </a:custGeom>
              <a:solidFill>
                <a:schemeClr val="accent1"/>
              </a:solidFill>
              <a:ln>
                <a:noFill/>
              </a:ln>
              <a:extLst>
                <a:ext uri="{91240B29-F687-4F45-9708-019B960494DF}">
                  <a14:hiddenLine xmlns:a14="http://schemas.microsoft.com/office/drawing/2010/main" w="3175" cap="flat">
                    <a:solidFill>
                      <a:srgbClr val="000000"/>
                    </a:solidFill>
                    <a:miter lim="400000"/>
                    <a:headEnd/>
                    <a:tailEnd/>
                  </a14:hiddenLine>
                </a:ext>
              </a:extLst>
            </p:spPr>
            <p:txBody>
              <a:bodyPr lIns="32147" tIns="32147" rIns="32147" bIns="32147" anchor="ctr"/>
              <a:lstStyle/>
              <a:p>
                <a:pPr defTabSz="412750" eaLnBrk="0" fontAlgn="base" hangingPunct="0">
                  <a:spcBef>
                    <a:spcPct val="0"/>
                  </a:spcBef>
                  <a:spcAft>
                    <a:spcPct val="0"/>
                  </a:spcAft>
                  <a:defRPr/>
                </a:pPr>
                <a:endParaRPr lang="ru-RU" sz="1000">
                  <a:solidFill>
                    <a:srgbClr val="74808C"/>
                  </a:solidFill>
                  <a:cs typeface="Poppins"/>
                  <a:sym typeface="Poppins"/>
                </a:endParaRPr>
              </a:p>
            </p:txBody>
          </p:sp>
        </p:grpSp>
      </p:grpSp>
      <p:pic>
        <p:nvPicPr>
          <p:cNvPr id="3" name="Picture 2">
            <a:extLst>
              <a:ext uri="{FF2B5EF4-FFF2-40B4-BE49-F238E27FC236}">
                <a16:creationId xmlns:a16="http://schemas.microsoft.com/office/drawing/2014/main" id="{97DF6731-5285-47F4-88F9-9AC250D53113}"/>
              </a:ext>
            </a:extLst>
          </p:cNvPr>
          <p:cNvPicPr>
            <a:picLocks noChangeAspect="1"/>
          </p:cNvPicPr>
          <p:nvPr/>
        </p:nvPicPr>
        <p:blipFill>
          <a:blip r:embed="rId7"/>
          <a:stretch>
            <a:fillRect/>
          </a:stretch>
        </p:blipFill>
        <p:spPr>
          <a:xfrm>
            <a:off x="6626576" y="1903271"/>
            <a:ext cx="5213134" cy="3371224"/>
          </a:xfrm>
          <a:prstGeom prst="rect">
            <a:avLst/>
          </a:prstGeom>
        </p:spPr>
      </p:pic>
      <p:pic>
        <p:nvPicPr>
          <p:cNvPr id="2" name="Audio 1">
            <a:hlinkClick r:id="" action="ppaction://media"/>
            <a:extLst>
              <a:ext uri="{FF2B5EF4-FFF2-40B4-BE49-F238E27FC236}">
                <a16:creationId xmlns:a16="http://schemas.microsoft.com/office/drawing/2014/main" id="{72420C3C-130B-4919-BA0C-734E2172D8A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88141463"/>
      </p:ext>
    </p:extLst>
  </p:cSld>
  <p:clrMapOvr>
    <a:masterClrMapping/>
  </p:clrMapOvr>
  <p:transition advTm="172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Marketing Plan - blue color">
      <a:dk1>
        <a:srgbClr val="51585F"/>
      </a:dk1>
      <a:lt1>
        <a:srgbClr val="FEFFFF"/>
      </a:lt1>
      <a:dk2>
        <a:srgbClr val="16222C"/>
      </a:dk2>
      <a:lt2>
        <a:srgbClr val="DBDEE1"/>
      </a:lt2>
      <a:accent1>
        <a:srgbClr val="4DA9DF"/>
      </a:accent1>
      <a:accent2>
        <a:srgbClr val="0D96CD"/>
      </a:accent2>
      <a:accent3>
        <a:srgbClr val="0B426E"/>
      </a:accent3>
      <a:accent4>
        <a:srgbClr val="073559"/>
      </a:accent4>
      <a:accent5>
        <a:srgbClr val="4DA9DF"/>
      </a:accent5>
      <a:accent6>
        <a:srgbClr val="0D96CD"/>
      </a:accent6>
      <a:hlink>
        <a:srgbClr val="0B426E"/>
      </a:hlink>
      <a:folHlink>
        <a:srgbClr val="07355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000000"/>
          </a:solidFill>
          <a:prstDash val="solid"/>
          <a:miter lim="400000"/>
          <a:headEnd type="none" w="med" len="med"/>
          <a:tailEnd type="none" w="med" len="med"/>
        </a:ln>
        <a:effectLst>
          <a:outerShdw blurRad="25400" algn="ctr" rotWithShape="0">
            <a:srgbClr val="000000">
              <a:alpha val="50000"/>
            </a:srgbClr>
          </a:outerShdw>
        </a:effectLst>
      </a:spPr>
      <a:bodyPr vert="horz" wrap="square" lIns="38100" tIns="38100" rIns="38100" bIns="38100" numCol="1" anchor="ctr" anchorCtr="0" compatLnSpc="1">
        <a:prstTxWarp prst="textNoShape">
          <a:avLst/>
        </a:prstTxWarp>
        <a:spAutoFit/>
      </a:bodyPr>
      <a:lstStyle>
        <a:defPPr marL="0" marR="0" indent="0" algn="l" defTabSz="825500" rtl="0" eaLnBrk="1" fontAlgn="base" latinLnBrk="0" hangingPunct="0">
          <a:lnSpc>
            <a:spcPct val="100000"/>
          </a:lnSpc>
          <a:spcBef>
            <a:spcPct val="0"/>
          </a:spcBef>
          <a:spcAft>
            <a:spcPct val="0"/>
          </a:spcAft>
          <a:buClrTx/>
          <a:buSzTx/>
          <a:buFontTx/>
          <a:buNone/>
          <a:tabLst/>
          <a:defRPr kumimoji="0" lang="x-none" altLang="x-none" sz="2000" b="0" i="0" u="none" strike="noStrike" cap="none" normalizeH="0" baseline="0">
            <a:ln>
              <a:noFill/>
            </a:ln>
            <a:solidFill>
              <a:srgbClr val="74808C"/>
            </a:solidFill>
            <a:effectLst/>
            <a:latin typeface="Poppins" charset="0"/>
            <a:ea typeface="Poppins" charset="0"/>
            <a:cs typeface="Poppins" charset="0"/>
            <a:sym typeface="Poppins"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A044075D126240AC50451CB8E21431" ma:contentTypeVersion="10" ma:contentTypeDescription="Create a new document." ma:contentTypeScope="" ma:versionID="7c881c7784dbe14f78b50507aa92aa16">
  <xsd:schema xmlns:xsd="http://www.w3.org/2001/XMLSchema" xmlns:xs="http://www.w3.org/2001/XMLSchema" xmlns:p="http://schemas.microsoft.com/office/2006/metadata/properties" xmlns:ns2="6203f720-6a7f-427f-bff3-178554923d83" targetNamespace="http://schemas.microsoft.com/office/2006/metadata/properties" ma:root="true" ma:fieldsID="4b3694ffa1e2679463bd1ebd1b91f480" ns2:_="">
    <xsd:import namespace="6203f720-6a7f-427f-bff3-178554923d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03f720-6a7f-427f-bff3-178554923d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B8B3A2-2405-460D-9857-84852DB9574C}"/>
</file>

<file path=customXml/itemProps2.xml><?xml version="1.0" encoding="utf-8"?>
<ds:datastoreItem xmlns:ds="http://schemas.openxmlformats.org/officeDocument/2006/customXml" ds:itemID="{0FB55FB1-A2B5-49D1-B01A-C6F7245CF3D6}"/>
</file>

<file path=customXml/itemProps3.xml><?xml version="1.0" encoding="utf-8"?>
<ds:datastoreItem xmlns:ds="http://schemas.openxmlformats.org/officeDocument/2006/customXml" ds:itemID="{5ABAAE98-38AB-4D51-AFA4-49D8CA37C414}"/>
</file>

<file path=docProps/app.xml><?xml version="1.0" encoding="utf-8"?>
<Properties xmlns="http://schemas.openxmlformats.org/officeDocument/2006/extended-properties" xmlns:vt="http://schemas.openxmlformats.org/officeDocument/2006/docPropsVTypes">
  <TotalTime>81</TotalTime>
  <Words>1051</Words>
  <Application>Microsoft Office PowerPoint</Application>
  <PresentationFormat>Widescreen</PresentationFormat>
  <Paragraphs>75</Paragraphs>
  <Slides>6</Slides>
  <Notes>6</Notes>
  <HiddenSlides>0</HiddenSlides>
  <MMClips>6</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vt:i4>
      </vt:variant>
    </vt:vector>
  </HeadingPairs>
  <TitlesOfParts>
    <vt:vector size="19" baseType="lpstr">
      <vt:lpstr>Helvetica Light</vt:lpstr>
      <vt:lpstr>Montserrat Semi</vt:lpstr>
      <vt:lpstr>思源黑体 CN Normal</vt:lpstr>
      <vt:lpstr>Arial</vt:lpstr>
      <vt:lpstr>Calibri</vt:lpstr>
      <vt:lpstr>Calibri Light</vt:lpstr>
      <vt:lpstr>Poppins</vt:lpstr>
      <vt:lpstr>Poppins Medium</vt:lpstr>
      <vt:lpstr>Roboto</vt:lpstr>
      <vt:lpstr>Roboto Medium</vt:lpstr>
      <vt:lpstr>Verdana</vt: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Tracy.Yu</dc:creator>
  <cp:keywords>, docId:DB20F47B90597E1A75DECFB94447613C</cp:keywords>
  <cp:lastModifiedBy>Tracy.Yu</cp:lastModifiedBy>
  <cp:revision>1</cp:revision>
  <dcterms:created xsi:type="dcterms:W3CDTF">2022-03-17T01:34:21Z</dcterms:created>
  <dcterms:modified xsi:type="dcterms:W3CDTF">2022-03-22T23:10:25Z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0x01010003A044075D126240AC50451CB8E21431</vt:lpwstr>
  </property>
</Properties>
</file>